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5" r:id="rId3"/>
  </p:sldMasterIdLst>
  <p:notesMasterIdLst>
    <p:notesMasterId r:id="rId31"/>
  </p:notesMasterIdLst>
  <p:sldIdLst>
    <p:sldId id="256" r:id="rId4"/>
    <p:sldId id="266" r:id="rId5"/>
    <p:sldId id="257" r:id="rId6"/>
    <p:sldId id="261" r:id="rId7"/>
    <p:sldId id="265" r:id="rId8"/>
    <p:sldId id="268" r:id="rId9"/>
    <p:sldId id="258" r:id="rId10"/>
    <p:sldId id="269" r:id="rId11"/>
    <p:sldId id="4681" r:id="rId12"/>
    <p:sldId id="4697" r:id="rId13"/>
    <p:sldId id="2048" r:id="rId14"/>
    <p:sldId id="4702" r:id="rId15"/>
    <p:sldId id="4698" r:id="rId16"/>
    <p:sldId id="259" r:id="rId17"/>
    <p:sldId id="4699" r:id="rId18"/>
    <p:sldId id="4700" r:id="rId19"/>
    <p:sldId id="260" r:id="rId20"/>
    <p:sldId id="4701" r:id="rId21"/>
    <p:sldId id="4706" r:id="rId22"/>
    <p:sldId id="4709" r:id="rId23"/>
    <p:sldId id="4704" r:id="rId24"/>
    <p:sldId id="4707" r:id="rId25"/>
    <p:sldId id="4710" r:id="rId26"/>
    <p:sldId id="4705" r:id="rId27"/>
    <p:sldId id="4708" r:id="rId28"/>
    <p:sldId id="4711" r:id="rId29"/>
    <p:sldId id="2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61"/>
    <p:restoredTop sz="88639" autoAdjust="0"/>
  </p:normalViewPr>
  <p:slideViewPr>
    <p:cSldViewPr snapToGrid="0">
      <p:cViewPr varScale="1">
        <p:scale>
          <a:sx n="65" d="100"/>
          <a:sy n="65" d="100"/>
        </p:scale>
        <p:origin x="84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0C644-08AC-5E49-BCFE-9C196A22F211}"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GB"/>
        </a:p>
      </dgm:t>
    </dgm:pt>
    <dgm:pt modelId="{5BE13E94-D9D0-BF41-A290-B583C35139B3}">
      <dgm:prSet/>
      <dgm:spPr/>
      <dgm:t>
        <a:bodyPr/>
        <a:lstStyle/>
        <a:p>
          <a:r>
            <a:rPr lang="en-US"/>
            <a:t>ITT</a:t>
          </a:r>
          <a:endParaRPr lang="en-GB"/>
        </a:p>
      </dgm:t>
    </dgm:pt>
    <dgm:pt modelId="{D1A1C9CA-F0EC-6244-AA5F-4DEADAC68DE2}" type="parTrans" cxnId="{C2CDA3E8-FFD8-C24F-B944-89855E90C72A}">
      <dgm:prSet/>
      <dgm:spPr/>
      <dgm:t>
        <a:bodyPr/>
        <a:lstStyle/>
        <a:p>
          <a:endParaRPr lang="en-GB"/>
        </a:p>
      </dgm:t>
    </dgm:pt>
    <dgm:pt modelId="{94FE5E9F-5950-484F-8253-24F6DAF583E3}" type="sibTrans" cxnId="{C2CDA3E8-FFD8-C24F-B944-89855E90C72A}">
      <dgm:prSet/>
      <dgm:spPr/>
      <dgm:t>
        <a:bodyPr/>
        <a:lstStyle/>
        <a:p>
          <a:endParaRPr lang="en-GB"/>
        </a:p>
      </dgm:t>
    </dgm:pt>
    <dgm:pt modelId="{C9D7D4D4-6651-C848-B04A-98D9D2C9D7CB}">
      <dgm:prSet/>
      <dgm:spPr/>
      <dgm:t>
        <a:bodyPr/>
        <a:lstStyle/>
        <a:p>
          <a:r>
            <a:rPr lang="en-US" dirty="0"/>
            <a:t>ECF</a:t>
          </a:r>
          <a:endParaRPr lang="en-GB" dirty="0"/>
        </a:p>
      </dgm:t>
    </dgm:pt>
    <dgm:pt modelId="{8586FFB2-E28E-054D-9EB7-FBF736BFCC29}" type="parTrans" cxnId="{69E9C1F3-01B5-2041-B5E2-389F97C4E13A}">
      <dgm:prSet/>
      <dgm:spPr/>
      <dgm:t>
        <a:bodyPr/>
        <a:lstStyle/>
        <a:p>
          <a:endParaRPr lang="en-GB"/>
        </a:p>
      </dgm:t>
    </dgm:pt>
    <dgm:pt modelId="{AFD8D8D9-F404-A246-BA33-865B76EB9142}" type="sibTrans" cxnId="{69E9C1F3-01B5-2041-B5E2-389F97C4E13A}">
      <dgm:prSet/>
      <dgm:spPr/>
      <dgm:t>
        <a:bodyPr/>
        <a:lstStyle/>
        <a:p>
          <a:endParaRPr lang="en-GB"/>
        </a:p>
      </dgm:t>
    </dgm:pt>
    <dgm:pt modelId="{B2431D7A-486A-BD4F-82FA-461CF5875F0D}">
      <dgm:prSet/>
      <dgm:spPr/>
      <dgm:t>
        <a:bodyPr/>
        <a:lstStyle/>
        <a:p>
          <a:r>
            <a:rPr lang="en-GB" dirty="0"/>
            <a:t>NPQs</a:t>
          </a:r>
        </a:p>
      </dgm:t>
    </dgm:pt>
    <dgm:pt modelId="{906A9381-F7CD-9F4F-8B77-D542CE700AFD}" type="parTrans" cxnId="{096A9377-F6BD-8646-A7F2-EFB61614C082}">
      <dgm:prSet/>
      <dgm:spPr/>
      <dgm:t>
        <a:bodyPr/>
        <a:lstStyle/>
        <a:p>
          <a:endParaRPr lang="en-GB"/>
        </a:p>
      </dgm:t>
    </dgm:pt>
    <dgm:pt modelId="{61AB8627-EACB-6345-B052-B71596D7B9BA}" type="sibTrans" cxnId="{096A9377-F6BD-8646-A7F2-EFB61614C082}">
      <dgm:prSet/>
      <dgm:spPr/>
      <dgm:t>
        <a:bodyPr/>
        <a:lstStyle/>
        <a:p>
          <a:endParaRPr lang="en-GB"/>
        </a:p>
      </dgm:t>
    </dgm:pt>
    <dgm:pt modelId="{F86A307D-6E94-8744-B92E-949D3858B478}">
      <dgm:prSet/>
      <dgm:spPr/>
      <dgm:t>
        <a:bodyPr/>
        <a:lstStyle/>
        <a:p>
          <a:r>
            <a:rPr lang="en-GB" dirty="0"/>
            <a:t>School Leadership</a:t>
          </a:r>
        </a:p>
      </dgm:t>
    </dgm:pt>
    <dgm:pt modelId="{E74269D6-417B-DB41-B282-842391E9CCAA}" type="parTrans" cxnId="{1F961CB9-C9ED-F049-AAF0-323F290B2FC6}">
      <dgm:prSet/>
      <dgm:spPr/>
      <dgm:t>
        <a:bodyPr/>
        <a:lstStyle/>
        <a:p>
          <a:endParaRPr lang="en-GB"/>
        </a:p>
      </dgm:t>
    </dgm:pt>
    <dgm:pt modelId="{ECF9C494-94A4-8E4A-A3E4-393EA4C0C9E3}" type="sibTrans" cxnId="{1F961CB9-C9ED-F049-AAF0-323F290B2FC6}">
      <dgm:prSet/>
      <dgm:spPr/>
      <dgm:t>
        <a:bodyPr/>
        <a:lstStyle/>
        <a:p>
          <a:endParaRPr lang="en-GB"/>
        </a:p>
      </dgm:t>
    </dgm:pt>
    <dgm:pt modelId="{04697363-CCBA-E84C-9994-7F755E934370}">
      <dgm:prSet/>
      <dgm:spPr/>
      <dgm:t>
        <a:bodyPr/>
        <a:lstStyle/>
        <a:p>
          <a:r>
            <a:rPr lang="en-GB" dirty="0"/>
            <a:t>Aspiring Heads</a:t>
          </a:r>
        </a:p>
      </dgm:t>
    </dgm:pt>
    <dgm:pt modelId="{BCE52BF6-C22A-144C-94C4-897F49F25D75}" type="parTrans" cxnId="{4F47E53E-25F7-4B4E-B5C0-DC1108CD0826}">
      <dgm:prSet/>
      <dgm:spPr/>
      <dgm:t>
        <a:bodyPr/>
        <a:lstStyle/>
        <a:p>
          <a:endParaRPr lang="en-GB"/>
        </a:p>
      </dgm:t>
    </dgm:pt>
    <dgm:pt modelId="{10CB95D9-9D32-C242-99F4-76E458CDB98B}" type="sibTrans" cxnId="{4F47E53E-25F7-4B4E-B5C0-DC1108CD0826}">
      <dgm:prSet/>
      <dgm:spPr/>
      <dgm:t>
        <a:bodyPr/>
        <a:lstStyle/>
        <a:p>
          <a:endParaRPr lang="en-GB"/>
        </a:p>
      </dgm:t>
    </dgm:pt>
    <dgm:pt modelId="{EDC358AF-9574-F843-8094-5BB23738C16F}">
      <dgm:prSet/>
      <dgm:spPr/>
      <dgm:t>
        <a:bodyPr/>
        <a:lstStyle/>
        <a:p>
          <a:r>
            <a:rPr lang="en-GB" dirty="0"/>
            <a:t>New Headteachers</a:t>
          </a:r>
        </a:p>
      </dgm:t>
    </dgm:pt>
    <dgm:pt modelId="{2E3E1016-4F44-4A41-8643-C57DE0F21356}" type="parTrans" cxnId="{52990DD4-EBDF-5045-AAD0-B05B0EE14356}">
      <dgm:prSet/>
      <dgm:spPr/>
      <dgm:t>
        <a:bodyPr/>
        <a:lstStyle/>
        <a:p>
          <a:endParaRPr lang="en-GB"/>
        </a:p>
      </dgm:t>
    </dgm:pt>
    <dgm:pt modelId="{3D07317D-03F2-DA40-A055-56E3E31B9A09}" type="sibTrans" cxnId="{52990DD4-EBDF-5045-AAD0-B05B0EE14356}">
      <dgm:prSet/>
      <dgm:spPr/>
      <dgm:t>
        <a:bodyPr/>
        <a:lstStyle/>
        <a:p>
          <a:endParaRPr lang="en-GB"/>
        </a:p>
      </dgm:t>
    </dgm:pt>
    <dgm:pt modelId="{17C5535B-5F92-B548-BDAC-5491B7A817F4}">
      <dgm:prSet/>
      <dgm:spPr/>
      <dgm:t>
        <a:bodyPr/>
        <a:lstStyle/>
        <a:p>
          <a:r>
            <a:rPr lang="en-GB" dirty="0"/>
            <a:t>Headship support</a:t>
          </a:r>
        </a:p>
      </dgm:t>
    </dgm:pt>
    <dgm:pt modelId="{CC4C4DCB-055C-0A40-83D7-947DF3A55BF1}" type="parTrans" cxnId="{8C14BC1A-8AEA-274C-B410-0815A3316B43}">
      <dgm:prSet/>
      <dgm:spPr/>
      <dgm:t>
        <a:bodyPr/>
        <a:lstStyle/>
        <a:p>
          <a:endParaRPr lang="en-GB"/>
        </a:p>
      </dgm:t>
    </dgm:pt>
    <dgm:pt modelId="{B77BFAC5-47AC-BF44-B8A3-F6328620A7FD}" type="sibTrans" cxnId="{8C14BC1A-8AEA-274C-B410-0815A3316B43}">
      <dgm:prSet/>
      <dgm:spPr/>
      <dgm:t>
        <a:bodyPr/>
        <a:lstStyle/>
        <a:p>
          <a:endParaRPr lang="en-GB"/>
        </a:p>
      </dgm:t>
    </dgm:pt>
    <dgm:pt modelId="{34971A18-E0ED-8347-A0CE-32B7DF4CAAE6}" type="pres">
      <dgm:prSet presAssocID="{B3B0C644-08AC-5E49-BCFE-9C196A22F211}" presName="Name0" presStyleCnt="0">
        <dgm:presLayoutVars>
          <dgm:dir/>
          <dgm:resizeHandles val="exact"/>
        </dgm:presLayoutVars>
      </dgm:prSet>
      <dgm:spPr/>
      <dgm:t>
        <a:bodyPr/>
        <a:lstStyle/>
        <a:p>
          <a:endParaRPr lang="en-US"/>
        </a:p>
      </dgm:t>
    </dgm:pt>
    <dgm:pt modelId="{93EC060E-6BBA-574C-AA74-C577782E8037}" type="pres">
      <dgm:prSet presAssocID="{5BE13E94-D9D0-BF41-A290-B583C35139B3}" presName="node" presStyleLbl="node1" presStyleIdx="0" presStyleCnt="7">
        <dgm:presLayoutVars>
          <dgm:bulletEnabled val="1"/>
        </dgm:presLayoutVars>
      </dgm:prSet>
      <dgm:spPr/>
      <dgm:t>
        <a:bodyPr/>
        <a:lstStyle/>
        <a:p>
          <a:endParaRPr lang="en-US"/>
        </a:p>
      </dgm:t>
    </dgm:pt>
    <dgm:pt modelId="{9A5C6119-3541-954D-A140-385128B6304D}" type="pres">
      <dgm:prSet presAssocID="{94FE5E9F-5950-484F-8253-24F6DAF583E3}" presName="sibTrans" presStyleLbl="sibTrans2D1" presStyleIdx="0" presStyleCnt="6"/>
      <dgm:spPr/>
      <dgm:t>
        <a:bodyPr/>
        <a:lstStyle/>
        <a:p>
          <a:endParaRPr lang="en-US"/>
        </a:p>
      </dgm:t>
    </dgm:pt>
    <dgm:pt modelId="{92E31F6C-51AF-0C45-B8A8-6DD0FD8782F4}" type="pres">
      <dgm:prSet presAssocID="{94FE5E9F-5950-484F-8253-24F6DAF583E3}" presName="connectorText" presStyleLbl="sibTrans2D1" presStyleIdx="0" presStyleCnt="6"/>
      <dgm:spPr/>
      <dgm:t>
        <a:bodyPr/>
        <a:lstStyle/>
        <a:p>
          <a:endParaRPr lang="en-US"/>
        </a:p>
      </dgm:t>
    </dgm:pt>
    <dgm:pt modelId="{89C5BA2B-FDB5-F54F-B453-D11265DDAB1C}" type="pres">
      <dgm:prSet presAssocID="{C9D7D4D4-6651-C848-B04A-98D9D2C9D7CB}" presName="node" presStyleLbl="node1" presStyleIdx="1" presStyleCnt="7">
        <dgm:presLayoutVars>
          <dgm:bulletEnabled val="1"/>
        </dgm:presLayoutVars>
      </dgm:prSet>
      <dgm:spPr/>
      <dgm:t>
        <a:bodyPr/>
        <a:lstStyle/>
        <a:p>
          <a:endParaRPr lang="en-US"/>
        </a:p>
      </dgm:t>
    </dgm:pt>
    <dgm:pt modelId="{7EF45554-1135-5F42-9D7C-359D9473D4F7}" type="pres">
      <dgm:prSet presAssocID="{AFD8D8D9-F404-A246-BA33-865B76EB9142}" presName="sibTrans" presStyleLbl="sibTrans2D1" presStyleIdx="1" presStyleCnt="6"/>
      <dgm:spPr/>
      <dgm:t>
        <a:bodyPr/>
        <a:lstStyle/>
        <a:p>
          <a:endParaRPr lang="en-US"/>
        </a:p>
      </dgm:t>
    </dgm:pt>
    <dgm:pt modelId="{A7FA7D4E-909C-5748-8D30-29679ABA9039}" type="pres">
      <dgm:prSet presAssocID="{AFD8D8D9-F404-A246-BA33-865B76EB9142}" presName="connectorText" presStyleLbl="sibTrans2D1" presStyleIdx="1" presStyleCnt="6"/>
      <dgm:spPr/>
      <dgm:t>
        <a:bodyPr/>
        <a:lstStyle/>
        <a:p>
          <a:endParaRPr lang="en-US"/>
        </a:p>
      </dgm:t>
    </dgm:pt>
    <dgm:pt modelId="{245F683A-86E0-3E4E-A615-3F821265A583}" type="pres">
      <dgm:prSet presAssocID="{B2431D7A-486A-BD4F-82FA-461CF5875F0D}" presName="node" presStyleLbl="node1" presStyleIdx="2" presStyleCnt="7">
        <dgm:presLayoutVars>
          <dgm:bulletEnabled val="1"/>
        </dgm:presLayoutVars>
      </dgm:prSet>
      <dgm:spPr/>
      <dgm:t>
        <a:bodyPr/>
        <a:lstStyle/>
        <a:p>
          <a:endParaRPr lang="en-US"/>
        </a:p>
      </dgm:t>
    </dgm:pt>
    <dgm:pt modelId="{3B8E03E7-C5DD-234F-A1BE-327AABBC4ADB}" type="pres">
      <dgm:prSet presAssocID="{61AB8627-EACB-6345-B052-B71596D7B9BA}" presName="sibTrans" presStyleLbl="sibTrans2D1" presStyleIdx="2" presStyleCnt="6"/>
      <dgm:spPr/>
      <dgm:t>
        <a:bodyPr/>
        <a:lstStyle/>
        <a:p>
          <a:endParaRPr lang="en-US"/>
        </a:p>
      </dgm:t>
    </dgm:pt>
    <dgm:pt modelId="{B0C52221-7EB8-1C47-834A-821941F6AC14}" type="pres">
      <dgm:prSet presAssocID="{61AB8627-EACB-6345-B052-B71596D7B9BA}" presName="connectorText" presStyleLbl="sibTrans2D1" presStyleIdx="2" presStyleCnt="6"/>
      <dgm:spPr/>
      <dgm:t>
        <a:bodyPr/>
        <a:lstStyle/>
        <a:p>
          <a:endParaRPr lang="en-US"/>
        </a:p>
      </dgm:t>
    </dgm:pt>
    <dgm:pt modelId="{8B4F94D4-1B3C-7D4C-9C30-F76776AC5646}" type="pres">
      <dgm:prSet presAssocID="{F86A307D-6E94-8744-B92E-949D3858B478}" presName="node" presStyleLbl="node1" presStyleIdx="3" presStyleCnt="7">
        <dgm:presLayoutVars>
          <dgm:bulletEnabled val="1"/>
        </dgm:presLayoutVars>
      </dgm:prSet>
      <dgm:spPr/>
      <dgm:t>
        <a:bodyPr/>
        <a:lstStyle/>
        <a:p>
          <a:endParaRPr lang="en-US"/>
        </a:p>
      </dgm:t>
    </dgm:pt>
    <dgm:pt modelId="{E115CD03-7487-834C-A9EA-048E0517F4F4}" type="pres">
      <dgm:prSet presAssocID="{ECF9C494-94A4-8E4A-A3E4-393EA4C0C9E3}" presName="sibTrans" presStyleLbl="sibTrans2D1" presStyleIdx="3" presStyleCnt="6"/>
      <dgm:spPr/>
      <dgm:t>
        <a:bodyPr/>
        <a:lstStyle/>
        <a:p>
          <a:endParaRPr lang="en-US"/>
        </a:p>
      </dgm:t>
    </dgm:pt>
    <dgm:pt modelId="{C4B9CC7F-715E-9840-AB32-6BF76993CC9B}" type="pres">
      <dgm:prSet presAssocID="{ECF9C494-94A4-8E4A-A3E4-393EA4C0C9E3}" presName="connectorText" presStyleLbl="sibTrans2D1" presStyleIdx="3" presStyleCnt="6"/>
      <dgm:spPr/>
      <dgm:t>
        <a:bodyPr/>
        <a:lstStyle/>
        <a:p>
          <a:endParaRPr lang="en-US"/>
        </a:p>
      </dgm:t>
    </dgm:pt>
    <dgm:pt modelId="{6B7ED722-4E80-8945-88C2-B2B18011EAC0}" type="pres">
      <dgm:prSet presAssocID="{04697363-CCBA-E84C-9994-7F755E934370}" presName="node" presStyleLbl="node1" presStyleIdx="4" presStyleCnt="7">
        <dgm:presLayoutVars>
          <dgm:bulletEnabled val="1"/>
        </dgm:presLayoutVars>
      </dgm:prSet>
      <dgm:spPr/>
      <dgm:t>
        <a:bodyPr/>
        <a:lstStyle/>
        <a:p>
          <a:endParaRPr lang="en-US"/>
        </a:p>
      </dgm:t>
    </dgm:pt>
    <dgm:pt modelId="{BB884B0B-FBB1-FB4E-8247-D996C13BA749}" type="pres">
      <dgm:prSet presAssocID="{10CB95D9-9D32-C242-99F4-76E458CDB98B}" presName="sibTrans" presStyleLbl="sibTrans2D1" presStyleIdx="4" presStyleCnt="6"/>
      <dgm:spPr/>
      <dgm:t>
        <a:bodyPr/>
        <a:lstStyle/>
        <a:p>
          <a:endParaRPr lang="en-US"/>
        </a:p>
      </dgm:t>
    </dgm:pt>
    <dgm:pt modelId="{B29E4AB8-9E1D-9D43-AA25-D167E567C8B2}" type="pres">
      <dgm:prSet presAssocID="{10CB95D9-9D32-C242-99F4-76E458CDB98B}" presName="connectorText" presStyleLbl="sibTrans2D1" presStyleIdx="4" presStyleCnt="6"/>
      <dgm:spPr/>
      <dgm:t>
        <a:bodyPr/>
        <a:lstStyle/>
        <a:p>
          <a:endParaRPr lang="en-US"/>
        </a:p>
      </dgm:t>
    </dgm:pt>
    <dgm:pt modelId="{0FD11135-ABA7-AB43-8842-17D48D3BC11F}" type="pres">
      <dgm:prSet presAssocID="{EDC358AF-9574-F843-8094-5BB23738C16F}" presName="node" presStyleLbl="node1" presStyleIdx="5" presStyleCnt="7">
        <dgm:presLayoutVars>
          <dgm:bulletEnabled val="1"/>
        </dgm:presLayoutVars>
      </dgm:prSet>
      <dgm:spPr/>
      <dgm:t>
        <a:bodyPr/>
        <a:lstStyle/>
        <a:p>
          <a:endParaRPr lang="en-US"/>
        </a:p>
      </dgm:t>
    </dgm:pt>
    <dgm:pt modelId="{29FA67F0-651C-364C-9A83-D0CC6D4654EB}" type="pres">
      <dgm:prSet presAssocID="{3D07317D-03F2-DA40-A055-56E3E31B9A09}" presName="sibTrans" presStyleLbl="sibTrans2D1" presStyleIdx="5" presStyleCnt="6"/>
      <dgm:spPr/>
      <dgm:t>
        <a:bodyPr/>
        <a:lstStyle/>
        <a:p>
          <a:endParaRPr lang="en-US"/>
        </a:p>
      </dgm:t>
    </dgm:pt>
    <dgm:pt modelId="{1D331BBA-314F-354F-A638-04A53501D69B}" type="pres">
      <dgm:prSet presAssocID="{3D07317D-03F2-DA40-A055-56E3E31B9A09}" presName="connectorText" presStyleLbl="sibTrans2D1" presStyleIdx="5" presStyleCnt="6"/>
      <dgm:spPr/>
      <dgm:t>
        <a:bodyPr/>
        <a:lstStyle/>
        <a:p>
          <a:endParaRPr lang="en-US"/>
        </a:p>
      </dgm:t>
    </dgm:pt>
    <dgm:pt modelId="{46B5FB3E-02DC-7940-82DF-FB2679E97969}" type="pres">
      <dgm:prSet presAssocID="{17C5535B-5F92-B548-BDAC-5491B7A817F4}" presName="node" presStyleLbl="node1" presStyleIdx="6" presStyleCnt="7">
        <dgm:presLayoutVars>
          <dgm:bulletEnabled val="1"/>
        </dgm:presLayoutVars>
      </dgm:prSet>
      <dgm:spPr/>
      <dgm:t>
        <a:bodyPr/>
        <a:lstStyle/>
        <a:p>
          <a:endParaRPr lang="en-US"/>
        </a:p>
      </dgm:t>
    </dgm:pt>
  </dgm:ptLst>
  <dgm:cxnLst>
    <dgm:cxn modelId="{823768B7-0A1F-9C47-94DF-BC21EADB309A}" type="presOf" srcId="{ECF9C494-94A4-8E4A-A3E4-393EA4C0C9E3}" destId="{C4B9CC7F-715E-9840-AB32-6BF76993CC9B}" srcOrd="1" destOrd="0" presId="urn:microsoft.com/office/officeart/2005/8/layout/process1"/>
    <dgm:cxn modelId="{4F47E53E-25F7-4B4E-B5C0-DC1108CD0826}" srcId="{B3B0C644-08AC-5E49-BCFE-9C196A22F211}" destId="{04697363-CCBA-E84C-9994-7F755E934370}" srcOrd="4" destOrd="0" parTransId="{BCE52BF6-C22A-144C-94C4-897F49F25D75}" sibTransId="{10CB95D9-9D32-C242-99F4-76E458CDB98B}"/>
    <dgm:cxn modelId="{C2CDA3E8-FFD8-C24F-B944-89855E90C72A}" srcId="{B3B0C644-08AC-5E49-BCFE-9C196A22F211}" destId="{5BE13E94-D9D0-BF41-A290-B583C35139B3}" srcOrd="0" destOrd="0" parTransId="{D1A1C9CA-F0EC-6244-AA5F-4DEADAC68DE2}" sibTransId="{94FE5E9F-5950-484F-8253-24F6DAF583E3}"/>
    <dgm:cxn modelId="{4A78B4BC-1348-634D-93EF-00C8B41F71FE}" type="presOf" srcId="{3D07317D-03F2-DA40-A055-56E3E31B9A09}" destId="{1D331BBA-314F-354F-A638-04A53501D69B}" srcOrd="1" destOrd="0" presId="urn:microsoft.com/office/officeart/2005/8/layout/process1"/>
    <dgm:cxn modelId="{1499C2CE-DD3D-0F4F-B5EF-F2B4BF50D3A2}" type="presOf" srcId="{B3B0C644-08AC-5E49-BCFE-9C196A22F211}" destId="{34971A18-E0ED-8347-A0CE-32B7DF4CAAE6}" srcOrd="0" destOrd="0" presId="urn:microsoft.com/office/officeart/2005/8/layout/process1"/>
    <dgm:cxn modelId="{77E7B265-BA7C-E647-97B5-F8B7DAC7DD2B}" type="presOf" srcId="{F86A307D-6E94-8744-B92E-949D3858B478}" destId="{8B4F94D4-1B3C-7D4C-9C30-F76776AC5646}" srcOrd="0" destOrd="0" presId="urn:microsoft.com/office/officeart/2005/8/layout/process1"/>
    <dgm:cxn modelId="{1F961CB9-C9ED-F049-AAF0-323F290B2FC6}" srcId="{B3B0C644-08AC-5E49-BCFE-9C196A22F211}" destId="{F86A307D-6E94-8744-B92E-949D3858B478}" srcOrd="3" destOrd="0" parTransId="{E74269D6-417B-DB41-B282-842391E9CCAA}" sibTransId="{ECF9C494-94A4-8E4A-A3E4-393EA4C0C9E3}"/>
    <dgm:cxn modelId="{560D1ABF-4B58-FA44-A3CF-110C5188D886}" type="presOf" srcId="{3D07317D-03F2-DA40-A055-56E3E31B9A09}" destId="{29FA67F0-651C-364C-9A83-D0CC6D4654EB}" srcOrd="0" destOrd="0" presId="urn:microsoft.com/office/officeart/2005/8/layout/process1"/>
    <dgm:cxn modelId="{C3B5E6D5-7BF9-BA45-B11A-D1F95D511027}" type="presOf" srcId="{61AB8627-EACB-6345-B052-B71596D7B9BA}" destId="{3B8E03E7-C5DD-234F-A1BE-327AABBC4ADB}" srcOrd="0" destOrd="0" presId="urn:microsoft.com/office/officeart/2005/8/layout/process1"/>
    <dgm:cxn modelId="{52990DD4-EBDF-5045-AAD0-B05B0EE14356}" srcId="{B3B0C644-08AC-5E49-BCFE-9C196A22F211}" destId="{EDC358AF-9574-F843-8094-5BB23738C16F}" srcOrd="5" destOrd="0" parTransId="{2E3E1016-4F44-4A41-8643-C57DE0F21356}" sibTransId="{3D07317D-03F2-DA40-A055-56E3E31B9A09}"/>
    <dgm:cxn modelId="{5C54E662-A8E7-F74D-8300-39B97383CB74}" type="presOf" srcId="{AFD8D8D9-F404-A246-BA33-865B76EB9142}" destId="{7EF45554-1135-5F42-9D7C-359D9473D4F7}" srcOrd="0" destOrd="0" presId="urn:microsoft.com/office/officeart/2005/8/layout/process1"/>
    <dgm:cxn modelId="{2B383300-C86A-9D48-83CB-82FD23146F83}" type="presOf" srcId="{10CB95D9-9D32-C242-99F4-76E458CDB98B}" destId="{B29E4AB8-9E1D-9D43-AA25-D167E567C8B2}" srcOrd="1" destOrd="0" presId="urn:microsoft.com/office/officeart/2005/8/layout/process1"/>
    <dgm:cxn modelId="{95B8A545-1210-6048-A4E6-E093BAB85CF5}" type="presOf" srcId="{94FE5E9F-5950-484F-8253-24F6DAF583E3}" destId="{92E31F6C-51AF-0C45-B8A8-6DD0FD8782F4}" srcOrd="1" destOrd="0" presId="urn:microsoft.com/office/officeart/2005/8/layout/process1"/>
    <dgm:cxn modelId="{94A7C0E1-0C95-1A41-97AE-B8ADE14E877F}" type="presOf" srcId="{ECF9C494-94A4-8E4A-A3E4-393EA4C0C9E3}" destId="{E115CD03-7487-834C-A9EA-048E0517F4F4}" srcOrd="0" destOrd="0" presId="urn:microsoft.com/office/officeart/2005/8/layout/process1"/>
    <dgm:cxn modelId="{DC8FEB19-2511-744D-AD04-3BD35B3B5A3E}" type="presOf" srcId="{61AB8627-EACB-6345-B052-B71596D7B9BA}" destId="{B0C52221-7EB8-1C47-834A-821941F6AC14}" srcOrd="1" destOrd="0" presId="urn:microsoft.com/office/officeart/2005/8/layout/process1"/>
    <dgm:cxn modelId="{8C14BC1A-8AEA-274C-B410-0815A3316B43}" srcId="{B3B0C644-08AC-5E49-BCFE-9C196A22F211}" destId="{17C5535B-5F92-B548-BDAC-5491B7A817F4}" srcOrd="6" destOrd="0" parTransId="{CC4C4DCB-055C-0A40-83D7-947DF3A55BF1}" sibTransId="{B77BFAC5-47AC-BF44-B8A3-F6328620A7FD}"/>
    <dgm:cxn modelId="{E37B442D-7898-5541-82B5-4FCDCF36833D}" type="presOf" srcId="{5BE13E94-D9D0-BF41-A290-B583C35139B3}" destId="{93EC060E-6BBA-574C-AA74-C577782E8037}" srcOrd="0" destOrd="0" presId="urn:microsoft.com/office/officeart/2005/8/layout/process1"/>
    <dgm:cxn modelId="{E5F8EFE2-6092-8340-B496-638045A1D5E5}" type="presOf" srcId="{C9D7D4D4-6651-C848-B04A-98D9D2C9D7CB}" destId="{89C5BA2B-FDB5-F54F-B453-D11265DDAB1C}" srcOrd="0" destOrd="0" presId="urn:microsoft.com/office/officeart/2005/8/layout/process1"/>
    <dgm:cxn modelId="{4E4504F4-C3BC-8D4F-BC78-AF08E55216BA}" type="presOf" srcId="{94FE5E9F-5950-484F-8253-24F6DAF583E3}" destId="{9A5C6119-3541-954D-A140-385128B6304D}" srcOrd="0" destOrd="0" presId="urn:microsoft.com/office/officeart/2005/8/layout/process1"/>
    <dgm:cxn modelId="{096A9377-F6BD-8646-A7F2-EFB61614C082}" srcId="{B3B0C644-08AC-5E49-BCFE-9C196A22F211}" destId="{B2431D7A-486A-BD4F-82FA-461CF5875F0D}" srcOrd="2" destOrd="0" parTransId="{906A9381-F7CD-9F4F-8B77-D542CE700AFD}" sibTransId="{61AB8627-EACB-6345-B052-B71596D7B9BA}"/>
    <dgm:cxn modelId="{A2B3B9BA-4C7E-3442-8349-76C2A6A091A1}" type="presOf" srcId="{10CB95D9-9D32-C242-99F4-76E458CDB98B}" destId="{BB884B0B-FBB1-FB4E-8247-D996C13BA749}" srcOrd="0" destOrd="0" presId="urn:microsoft.com/office/officeart/2005/8/layout/process1"/>
    <dgm:cxn modelId="{4B916ECA-0F8A-E04F-83F0-1EF824F950F5}" type="presOf" srcId="{B2431D7A-486A-BD4F-82FA-461CF5875F0D}" destId="{245F683A-86E0-3E4E-A615-3F821265A583}" srcOrd="0" destOrd="0" presId="urn:microsoft.com/office/officeart/2005/8/layout/process1"/>
    <dgm:cxn modelId="{79814D43-AC44-A04F-B577-A736750E091C}" type="presOf" srcId="{EDC358AF-9574-F843-8094-5BB23738C16F}" destId="{0FD11135-ABA7-AB43-8842-17D48D3BC11F}" srcOrd="0" destOrd="0" presId="urn:microsoft.com/office/officeart/2005/8/layout/process1"/>
    <dgm:cxn modelId="{783FC895-9C6E-B449-BF7D-B2BCF1E99CDC}" type="presOf" srcId="{04697363-CCBA-E84C-9994-7F755E934370}" destId="{6B7ED722-4E80-8945-88C2-B2B18011EAC0}" srcOrd="0" destOrd="0" presId="urn:microsoft.com/office/officeart/2005/8/layout/process1"/>
    <dgm:cxn modelId="{4EBA0489-05F6-6B49-AEC0-97A70F975CC7}" type="presOf" srcId="{17C5535B-5F92-B548-BDAC-5491B7A817F4}" destId="{46B5FB3E-02DC-7940-82DF-FB2679E97969}" srcOrd="0" destOrd="0" presId="urn:microsoft.com/office/officeart/2005/8/layout/process1"/>
    <dgm:cxn modelId="{69E9C1F3-01B5-2041-B5E2-389F97C4E13A}" srcId="{B3B0C644-08AC-5E49-BCFE-9C196A22F211}" destId="{C9D7D4D4-6651-C848-B04A-98D9D2C9D7CB}" srcOrd="1" destOrd="0" parTransId="{8586FFB2-E28E-054D-9EB7-FBF736BFCC29}" sibTransId="{AFD8D8D9-F404-A246-BA33-865B76EB9142}"/>
    <dgm:cxn modelId="{31B6E9DF-4A4E-004B-9DB1-32562CDD3D8C}" type="presOf" srcId="{AFD8D8D9-F404-A246-BA33-865B76EB9142}" destId="{A7FA7D4E-909C-5748-8D30-29679ABA9039}" srcOrd="1" destOrd="0" presId="urn:microsoft.com/office/officeart/2005/8/layout/process1"/>
    <dgm:cxn modelId="{1A37CADB-F9A7-DF4A-BBAA-35E839B4F67A}" type="presParOf" srcId="{34971A18-E0ED-8347-A0CE-32B7DF4CAAE6}" destId="{93EC060E-6BBA-574C-AA74-C577782E8037}" srcOrd="0" destOrd="0" presId="urn:microsoft.com/office/officeart/2005/8/layout/process1"/>
    <dgm:cxn modelId="{DE94F0D1-D572-D24B-B326-8E8F12295720}" type="presParOf" srcId="{34971A18-E0ED-8347-A0CE-32B7DF4CAAE6}" destId="{9A5C6119-3541-954D-A140-385128B6304D}" srcOrd="1" destOrd="0" presId="urn:microsoft.com/office/officeart/2005/8/layout/process1"/>
    <dgm:cxn modelId="{E3D4CE6F-E74B-C041-AF6E-E93D4FEFCBCC}" type="presParOf" srcId="{9A5C6119-3541-954D-A140-385128B6304D}" destId="{92E31F6C-51AF-0C45-B8A8-6DD0FD8782F4}" srcOrd="0" destOrd="0" presId="urn:microsoft.com/office/officeart/2005/8/layout/process1"/>
    <dgm:cxn modelId="{56A26B0E-D6A8-244E-A46A-4488B0978B06}" type="presParOf" srcId="{34971A18-E0ED-8347-A0CE-32B7DF4CAAE6}" destId="{89C5BA2B-FDB5-F54F-B453-D11265DDAB1C}" srcOrd="2" destOrd="0" presId="urn:microsoft.com/office/officeart/2005/8/layout/process1"/>
    <dgm:cxn modelId="{05EAEDCE-F7AB-D34A-B712-F771A1A0B562}" type="presParOf" srcId="{34971A18-E0ED-8347-A0CE-32B7DF4CAAE6}" destId="{7EF45554-1135-5F42-9D7C-359D9473D4F7}" srcOrd="3" destOrd="0" presId="urn:microsoft.com/office/officeart/2005/8/layout/process1"/>
    <dgm:cxn modelId="{46DA1984-A8F1-6441-B87B-F06D5F797C80}" type="presParOf" srcId="{7EF45554-1135-5F42-9D7C-359D9473D4F7}" destId="{A7FA7D4E-909C-5748-8D30-29679ABA9039}" srcOrd="0" destOrd="0" presId="urn:microsoft.com/office/officeart/2005/8/layout/process1"/>
    <dgm:cxn modelId="{7152525C-B0FE-854D-BB3A-7110D1278B49}" type="presParOf" srcId="{34971A18-E0ED-8347-A0CE-32B7DF4CAAE6}" destId="{245F683A-86E0-3E4E-A615-3F821265A583}" srcOrd="4" destOrd="0" presId="urn:microsoft.com/office/officeart/2005/8/layout/process1"/>
    <dgm:cxn modelId="{91F59BDA-7AEA-394A-B81C-DD90008AE5B7}" type="presParOf" srcId="{34971A18-E0ED-8347-A0CE-32B7DF4CAAE6}" destId="{3B8E03E7-C5DD-234F-A1BE-327AABBC4ADB}" srcOrd="5" destOrd="0" presId="urn:microsoft.com/office/officeart/2005/8/layout/process1"/>
    <dgm:cxn modelId="{6F671E65-77DD-C843-9FDF-09654C8DB9D9}" type="presParOf" srcId="{3B8E03E7-C5DD-234F-A1BE-327AABBC4ADB}" destId="{B0C52221-7EB8-1C47-834A-821941F6AC14}" srcOrd="0" destOrd="0" presId="urn:microsoft.com/office/officeart/2005/8/layout/process1"/>
    <dgm:cxn modelId="{4D66C247-9EC1-2B40-A2F3-309E04DE8FB2}" type="presParOf" srcId="{34971A18-E0ED-8347-A0CE-32B7DF4CAAE6}" destId="{8B4F94D4-1B3C-7D4C-9C30-F76776AC5646}" srcOrd="6" destOrd="0" presId="urn:microsoft.com/office/officeart/2005/8/layout/process1"/>
    <dgm:cxn modelId="{9C553D69-4DA4-D440-A2F3-1D5C3A4BF4A3}" type="presParOf" srcId="{34971A18-E0ED-8347-A0CE-32B7DF4CAAE6}" destId="{E115CD03-7487-834C-A9EA-048E0517F4F4}" srcOrd="7" destOrd="0" presId="urn:microsoft.com/office/officeart/2005/8/layout/process1"/>
    <dgm:cxn modelId="{7ECD928D-94EC-3C4F-9C78-5C73017157FB}" type="presParOf" srcId="{E115CD03-7487-834C-A9EA-048E0517F4F4}" destId="{C4B9CC7F-715E-9840-AB32-6BF76993CC9B}" srcOrd="0" destOrd="0" presId="urn:microsoft.com/office/officeart/2005/8/layout/process1"/>
    <dgm:cxn modelId="{CF7146FD-700D-9149-91EF-50954BFFDCDE}" type="presParOf" srcId="{34971A18-E0ED-8347-A0CE-32B7DF4CAAE6}" destId="{6B7ED722-4E80-8945-88C2-B2B18011EAC0}" srcOrd="8" destOrd="0" presId="urn:microsoft.com/office/officeart/2005/8/layout/process1"/>
    <dgm:cxn modelId="{FA9C014A-795E-0D48-A5C0-F2C6F215A69D}" type="presParOf" srcId="{34971A18-E0ED-8347-A0CE-32B7DF4CAAE6}" destId="{BB884B0B-FBB1-FB4E-8247-D996C13BA749}" srcOrd="9" destOrd="0" presId="urn:microsoft.com/office/officeart/2005/8/layout/process1"/>
    <dgm:cxn modelId="{5545FCBE-E7AC-CA42-A9E7-0027157B7845}" type="presParOf" srcId="{BB884B0B-FBB1-FB4E-8247-D996C13BA749}" destId="{B29E4AB8-9E1D-9D43-AA25-D167E567C8B2}" srcOrd="0" destOrd="0" presId="urn:microsoft.com/office/officeart/2005/8/layout/process1"/>
    <dgm:cxn modelId="{2177E1D5-3F8D-C24B-9AAD-A0C953BCBCFB}" type="presParOf" srcId="{34971A18-E0ED-8347-A0CE-32B7DF4CAAE6}" destId="{0FD11135-ABA7-AB43-8842-17D48D3BC11F}" srcOrd="10" destOrd="0" presId="urn:microsoft.com/office/officeart/2005/8/layout/process1"/>
    <dgm:cxn modelId="{0F9B5C30-E935-0743-8F89-07C94C9F4EBC}" type="presParOf" srcId="{34971A18-E0ED-8347-A0CE-32B7DF4CAAE6}" destId="{29FA67F0-651C-364C-9A83-D0CC6D4654EB}" srcOrd="11" destOrd="0" presId="urn:microsoft.com/office/officeart/2005/8/layout/process1"/>
    <dgm:cxn modelId="{C594591E-F5B0-E746-B506-140CE19CD611}" type="presParOf" srcId="{29FA67F0-651C-364C-9A83-D0CC6D4654EB}" destId="{1D331BBA-314F-354F-A638-04A53501D69B}" srcOrd="0" destOrd="0" presId="urn:microsoft.com/office/officeart/2005/8/layout/process1"/>
    <dgm:cxn modelId="{AA6D00B2-4577-434F-ACAC-39BA46348E9D}" type="presParOf" srcId="{34971A18-E0ED-8347-A0CE-32B7DF4CAAE6}" destId="{46B5FB3E-02DC-7940-82DF-FB2679E97969}"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EF9BBB-6958-8340-9E4B-2575C4F71A71}" type="doc">
      <dgm:prSet loTypeId="urn:microsoft.com/office/officeart/2005/8/layout/process1" loCatId="" qsTypeId="urn:microsoft.com/office/officeart/2005/8/quickstyle/simple1" qsCatId="simple" csTypeId="urn:microsoft.com/office/officeart/2005/8/colors/accent0_1" csCatId="mainScheme" phldr="1"/>
      <dgm:spPr/>
    </dgm:pt>
    <dgm:pt modelId="{BA423E7D-397B-5248-8AE7-33D022C094B5}">
      <dgm:prSet phldrT="[Text]"/>
      <dgm:spPr/>
      <dgm:t>
        <a:bodyPr/>
        <a:lstStyle/>
        <a:p>
          <a:r>
            <a:rPr lang="en-GB" dirty="0"/>
            <a:t>"Teach in Redbridge"</a:t>
          </a:r>
        </a:p>
      </dgm:t>
    </dgm:pt>
    <dgm:pt modelId="{C165ED6A-AC6A-0943-8E1F-8FA48CDE1500}" type="parTrans" cxnId="{20F5F22C-1435-CA4E-AB7B-AFE3CDE16A56}">
      <dgm:prSet/>
      <dgm:spPr/>
      <dgm:t>
        <a:bodyPr/>
        <a:lstStyle/>
        <a:p>
          <a:endParaRPr lang="en-GB"/>
        </a:p>
      </dgm:t>
    </dgm:pt>
    <dgm:pt modelId="{13CF12A5-EE26-E744-AFD3-BF9175329F3A}" type="sibTrans" cxnId="{20F5F22C-1435-CA4E-AB7B-AFE3CDE16A56}">
      <dgm:prSet/>
      <dgm:spPr/>
      <dgm:t>
        <a:bodyPr/>
        <a:lstStyle/>
        <a:p>
          <a:endParaRPr lang="en-GB"/>
        </a:p>
      </dgm:t>
    </dgm:pt>
    <dgm:pt modelId="{2AE54EDB-488E-CA4B-A016-566139EA08C9}">
      <dgm:prSet phldrT="[Text]"/>
      <dgm:spPr/>
      <dgm:t>
        <a:bodyPr/>
        <a:lstStyle/>
        <a:p>
          <a:r>
            <a:rPr lang="en-GB" dirty="0"/>
            <a:t>UCL programme</a:t>
          </a:r>
        </a:p>
      </dgm:t>
    </dgm:pt>
    <dgm:pt modelId="{E344C291-8BA7-A54D-80DC-749215E47A85}" type="parTrans" cxnId="{19835B5B-431F-2A46-9229-2F6161CF64DC}">
      <dgm:prSet/>
      <dgm:spPr/>
      <dgm:t>
        <a:bodyPr/>
        <a:lstStyle/>
        <a:p>
          <a:endParaRPr lang="en-GB"/>
        </a:p>
      </dgm:t>
    </dgm:pt>
    <dgm:pt modelId="{EBC3015E-4ED7-DD46-B094-8E2ABA6613B2}" type="sibTrans" cxnId="{19835B5B-431F-2A46-9229-2F6161CF64DC}">
      <dgm:prSet/>
      <dgm:spPr/>
      <dgm:t>
        <a:bodyPr/>
        <a:lstStyle/>
        <a:p>
          <a:endParaRPr lang="en-GB"/>
        </a:p>
      </dgm:t>
    </dgm:pt>
    <dgm:pt modelId="{E3D19D4C-D64E-884C-BE4A-126B4B9B1055}">
      <dgm:prSet phldrT="[Text]"/>
      <dgm:spPr/>
      <dgm:t>
        <a:bodyPr/>
        <a:lstStyle/>
        <a:p>
          <a:r>
            <a:rPr lang="en-GB" dirty="0"/>
            <a:t>UCL options</a:t>
          </a:r>
        </a:p>
      </dgm:t>
    </dgm:pt>
    <dgm:pt modelId="{A4295C07-B7BE-CD4A-9475-2CDE3B066C02}" type="parTrans" cxnId="{E07D37A1-8629-7049-BE73-3668E8BA655B}">
      <dgm:prSet/>
      <dgm:spPr/>
      <dgm:t>
        <a:bodyPr/>
        <a:lstStyle/>
        <a:p>
          <a:endParaRPr lang="en-GB"/>
        </a:p>
      </dgm:t>
    </dgm:pt>
    <dgm:pt modelId="{DCD7D30A-3919-994F-8FF2-E9C03E6BCEFD}" type="sibTrans" cxnId="{E07D37A1-8629-7049-BE73-3668E8BA655B}">
      <dgm:prSet/>
      <dgm:spPr/>
      <dgm:t>
        <a:bodyPr/>
        <a:lstStyle/>
        <a:p>
          <a:endParaRPr lang="en-GB"/>
        </a:p>
      </dgm:t>
    </dgm:pt>
    <dgm:pt modelId="{8E37A460-3702-ED47-97DF-0FD31BF30859}">
      <dgm:prSet phldrT="[Text]"/>
      <dgm:spPr/>
      <dgm:t>
        <a:bodyPr/>
        <a:lstStyle/>
        <a:p>
          <a:r>
            <a:rPr lang="en-GB" dirty="0"/>
            <a:t>Primary subjects  leader networks, SENCO support, Hemisphere</a:t>
          </a:r>
        </a:p>
      </dgm:t>
    </dgm:pt>
    <dgm:pt modelId="{0CA65A3B-7BFC-FB4E-895B-A1F7035AA4A6}" type="parTrans" cxnId="{A0197758-EF0B-E94C-B01F-FF1C672DBE25}">
      <dgm:prSet/>
      <dgm:spPr/>
      <dgm:t>
        <a:bodyPr/>
        <a:lstStyle/>
        <a:p>
          <a:endParaRPr lang="en-GB"/>
        </a:p>
      </dgm:t>
    </dgm:pt>
    <dgm:pt modelId="{5AC31B44-4722-7D41-9D70-E00D0BBB57F8}" type="sibTrans" cxnId="{A0197758-EF0B-E94C-B01F-FF1C672DBE25}">
      <dgm:prSet/>
      <dgm:spPr/>
      <dgm:t>
        <a:bodyPr/>
        <a:lstStyle/>
        <a:p>
          <a:endParaRPr lang="en-GB"/>
        </a:p>
      </dgm:t>
    </dgm:pt>
    <dgm:pt modelId="{C3F90396-9E61-2048-9F80-7B1C2A334D64}">
      <dgm:prSet phldrT="[Text]"/>
      <dgm:spPr/>
      <dgm:t>
        <a:bodyPr/>
        <a:lstStyle/>
        <a:p>
          <a:r>
            <a:rPr lang="en-GB" dirty="0"/>
            <a:t>"Heads Up"</a:t>
          </a:r>
        </a:p>
      </dgm:t>
    </dgm:pt>
    <dgm:pt modelId="{BF1FAEBD-BAE0-8644-A67C-93D7DF8B3516}" type="parTrans" cxnId="{B01D64DB-1996-A54D-AFB0-A803952FF570}">
      <dgm:prSet/>
      <dgm:spPr/>
      <dgm:t>
        <a:bodyPr/>
        <a:lstStyle/>
        <a:p>
          <a:endParaRPr lang="en-GB"/>
        </a:p>
      </dgm:t>
    </dgm:pt>
    <dgm:pt modelId="{3BB23E2A-55F8-C047-8093-6C1F30044D2D}" type="sibTrans" cxnId="{B01D64DB-1996-A54D-AFB0-A803952FF570}">
      <dgm:prSet/>
      <dgm:spPr/>
      <dgm:t>
        <a:bodyPr/>
        <a:lstStyle/>
        <a:p>
          <a:endParaRPr lang="en-GB"/>
        </a:p>
      </dgm:t>
    </dgm:pt>
    <dgm:pt modelId="{9C4692C0-7807-E446-AFB9-02C4286ED753}">
      <dgm:prSet phldrT="[Text]"/>
      <dgm:spPr/>
      <dgm:t>
        <a:bodyPr/>
        <a:lstStyle/>
        <a:p>
          <a:r>
            <a:rPr lang="en-GB" dirty="0"/>
            <a:t>Buddy induction</a:t>
          </a:r>
        </a:p>
      </dgm:t>
    </dgm:pt>
    <dgm:pt modelId="{9F358E5C-1775-1A43-B56F-9147B149B31C}" type="parTrans" cxnId="{F48EABC9-87A0-F348-8AF5-08A36DA8246D}">
      <dgm:prSet/>
      <dgm:spPr/>
      <dgm:t>
        <a:bodyPr/>
        <a:lstStyle/>
        <a:p>
          <a:endParaRPr lang="en-GB"/>
        </a:p>
      </dgm:t>
    </dgm:pt>
    <dgm:pt modelId="{7291B57F-AD41-2A4F-8740-A509212325EC}" type="sibTrans" cxnId="{F48EABC9-87A0-F348-8AF5-08A36DA8246D}">
      <dgm:prSet/>
      <dgm:spPr/>
      <dgm:t>
        <a:bodyPr/>
        <a:lstStyle/>
        <a:p>
          <a:endParaRPr lang="en-GB"/>
        </a:p>
      </dgm:t>
    </dgm:pt>
    <dgm:pt modelId="{D4A98A7B-FC14-174D-9370-6A48D02D2DA1}">
      <dgm:prSet phldrT="[Text]"/>
      <dgm:spPr/>
      <dgm:t>
        <a:bodyPr/>
        <a:lstStyle/>
        <a:p>
          <a:r>
            <a:rPr lang="en-GB" dirty="0"/>
            <a:t>SPG groups</a:t>
          </a:r>
        </a:p>
      </dgm:t>
    </dgm:pt>
    <dgm:pt modelId="{AD665500-F291-FE4C-B757-F6AE3EDA3629}" type="parTrans" cxnId="{769441CE-892F-014A-97AE-425E239668C7}">
      <dgm:prSet/>
      <dgm:spPr/>
      <dgm:t>
        <a:bodyPr/>
        <a:lstStyle/>
        <a:p>
          <a:endParaRPr lang="en-GB"/>
        </a:p>
      </dgm:t>
    </dgm:pt>
    <dgm:pt modelId="{28223C10-E15A-D14C-AD6D-D077B346BC7B}" type="sibTrans" cxnId="{769441CE-892F-014A-97AE-425E239668C7}">
      <dgm:prSet/>
      <dgm:spPr/>
      <dgm:t>
        <a:bodyPr/>
        <a:lstStyle/>
        <a:p>
          <a:endParaRPr lang="en-GB"/>
        </a:p>
      </dgm:t>
    </dgm:pt>
    <dgm:pt modelId="{78BD49A9-3F13-8C4D-A752-16618ABF426B}" type="pres">
      <dgm:prSet presAssocID="{44EF9BBB-6958-8340-9E4B-2575C4F71A71}" presName="Name0" presStyleCnt="0">
        <dgm:presLayoutVars>
          <dgm:dir/>
          <dgm:resizeHandles val="exact"/>
        </dgm:presLayoutVars>
      </dgm:prSet>
      <dgm:spPr/>
    </dgm:pt>
    <dgm:pt modelId="{8924239D-20BF-8B46-A3CA-C6686E3E6A4F}" type="pres">
      <dgm:prSet presAssocID="{BA423E7D-397B-5248-8AE7-33D022C094B5}" presName="node" presStyleLbl="node1" presStyleIdx="0" presStyleCnt="7">
        <dgm:presLayoutVars>
          <dgm:bulletEnabled val="1"/>
        </dgm:presLayoutVars>
      </dgm:prSet>
      <dgm:spPr/>
      <dgm:t>
        <a:bodyPr/>
        <a:lstStyle/>
        <a:p>
          <a:endParaRPr lang="en-US"/>
        </a:p>
      </dgm:t>
    </dgm:pt>
    <dgm:pt modelId="{3A7E005B-B877-1346-919A-12DB166815A3}" type="pres">
      <dgm:prSet presAssocID="{13CF12A5-EE26-E744-AFD3-BF9175329F3A}" presName="sibTrans" presStyleLbl="sibTrans2D1" presStyleIdx="0" presStyleCnt="6"/>
      <dgm:spPr/>
      <dgm:t>
        <a:bodyPr/>
        <a:lstStyle/>
        <a:p>
          <a:endParaRPr lang="en-US"/>
        </a:p>
      </dgm:t>
    </dgm:pt>
    <dgm:pt modelId="{68CA9526-66A1-C147-A807-F9B51C3984E2}" type="pres">
      <dgm:prSet presAssocID="{13CF12A5-EE26-E744-AFD3-BF9175329F3A}" presName="connectorText" presStyleLbl="sibTrans2D1" presStyleIdx="0" presStyleCnt="6"/>
      <dgm:spPr/>
      <dgm:t>
        <a:bodyPr/>
        <a:lstStyle/>
        <a:p>
          <a:endParaRPr lang="en-US"/>
        </a:p>
      </dgm:t>
    </dgm:pt>
    <dgm:pt modelId="{02C8E679-FDD1-D041-A6E9-0E3DE09F53D9}" type="pres">
      <dgm:prSet presAssocID="{2AE54EDB-488E-CA4B-A016-566139EA08C9}" presName="node" presStyleLbl="node1" presStyleIdx="1" presStyleCnt="7">
        <dgm:presLayoutVars>
          <dgm:bulletEnabled val="1"/>
        </dgm:presLayoutVars>
      </dgm:prSet>
      <dgm:spPr/>
      <dgm:t>
        <a:bodyPr/>
        <a:lstStyle/>
        <a:p>
          <a:endParaRPr lang="en-US"/>
        </a:p>
      </dgm:t>
    </dgm:pt>
    <dgm:pt modelId="{41B76E7C-681D-B145-94E5-9D6223B65A82}" type="pres">
      <dgm:prSet presAssocID="{EBC3015E-4ED7-DD46-B094-8E2ABA6613B2}" presName="sibTrans" presStyleLbl="sibTrans2D1" presStyleIdx="1" presStyleCnt="6"/>
      <dgm:spPr/>
      <dgm:t>
        <a:bodyPr/>
        <a:lstStyle/>
        <a:p>
          <a:endParaRPr lang="en-US"/>
        </a:p>
      </dgm:t>
    </dgm:pt>
    <dgm:pt modelId="{FA5D1653-D0CE-4E4B-AC06-2D4147F5FA28}" type="pres">
      <dgm:prSet presAssocID="{EBC3015E-4ED7-DD46-B094-8E2ABA6613B2}" presName="connectorText" presStyleLbl="sibTrans2D1" presStyleIdx="1" presStyleCnt="6"/>
      <dgm:spPr/>
      <dgm:t>
        <a:bodyPr/>
        <a:lstStyle/>
        <a:p>
          <a:endParaRPr lang="en-US"/>
        </a:p>
      </dgm:t>
    </dgm:pt>
    <dgm:pt modelId="{87F9A972-FE2D-D245-97F2-1861C9DD0393}" type="pres">
      <dgm:prSet presAssocID="{E3D19D4C-D64E-884C-BE4A-126B4B9B1055}" presName="node" presStyleLbl="node1" presStyleIdx="2" presStyleCnt="7">
        <dgm:presLayoutVars>
          <dgm:bulletEnabled val="1"/>
        </dgm:presLayoutVars>
      </dgm:prSet>
      <dgm:spPr/>
      <dgm:t>
        <a:bodyPr/>
        <a:lstStyle/>
        <a:p>
          <a:endParaRPr lang="en-US"/>
        </a:p>
      </dgm:t>
    </dgm:pt>
    <dgm:pt modelId="{82266E29-8728-7C43-B47A-579BE734297B}" type="pres">
      <dgm:prSet presAssocID="{DCD7D30A-3919-994F-8FF2-E9C03E6BCEFD}" presName="sibTrans" presStyleLbl="sibTrans2D1" presStyleIdx="2" presStyleCnt="6"/>
      <dgm:spPr/>
      <dgm:t>
        <a:bodyPr/>
        <a:lstStyle/>
        <a:p>
          <a:endParaRPr lang="en-US"/>
        </a:p>
      </dgm:t>
    </dgm:pt>
    <dgm:pt modelId="{81CEC6FF-AB52-5348-A74C-9BE63F0FF71B}" type="pres">
      <dgm:prSet presAssocID="{DCD7D30A-3919-994F-8FF2-E9C03E6BCEFD}" presName="connectorText" presStyleLbl="sibTrans2D1" presStyleIdx="2" presStyleCnt="6"/>
      <dgm:spPr/>
      <dgm:t>
        <a:bodyPr/>
        <a:lstStyle/>
        <a:p>
          <a:endParaRPr lang="en-US"/>
        </a:p>
      </dgm:t>
    </dgm:pt>
    <dgm:pt modelId="{2ABA18F6-3D36-124E-A727-8BD94F10D361}" type="pres">
      <dgm:prSet presAssocID="{8E37A460-3702-ED47-97DF-0FD31BF30859}" presName="node" presStyleLbl="node1" presStyleIdx="3" presStyleCnt="7">
        <dgm:presLayoutVars>
          <dgm:bulletEnabled val="1"/>
        </dgm:presLayoutVars>
      </dgm:prSet>
      <dgm:spPr/>
      <dgm:t>
        <a:bodyPr/>
        <a:lstStyle/>
        <a:p>
          <a:endParaRPr lang="en-US"/>
        </a:p>
      </dgm:t>
    </dgm:pt>
    <dgm:pt modelId="{ED8C4599-9526-7A48-8C36-C55D55F1A87C}" type="pres">
      <dgm:prSet presAssocID="{5AC31B44-4722-7D41-9D70-E00D0BBB57F8}" presName="sibTrans" presStyleLbl="sibTrans2D1" presStyleIdx="3" presStyleCnt="6"/>
      <dgm:spPr/>
      <dgm:t>
        <a:bodyPr/>
        <a:lstStyle/>
        <a:p>
          <a:endParaRPr lang="en-US"/>
        </a:p>
      </dgm:t>
    </dgm:pt>
    <dgm:pt modelId="{50ECD076-4D15-AF4B-A10B-EA5F82F978F2}" type="pres">
      <dgm:prSet presAssocID="{5AC31B44-4722-7D41-9D70-E00D0BBB57F8}" presName="connectorText" presStyleLbl="sibTrans2D1" presStyleIdx="3" presStyleCnt="6"/>
      <dgm:spPr/>
      <dgm:t>
        <a:bodyPr/>
        <a:lstStyle/>
        <a:p>
          <a:endParaRPr lang="en-US"/>
        </a:p>
      </dgm:t>
    </dgm:pt>
    <dgm:pt modelId="{7EAE96B1-6552-6146-ABBF-248BBB0FCC78}" type="pres">
      <dgm:prSet presAssocID="{C3F90396-9E61-2048-9F80-7B1C2A334D64}" presName="node" presStyleLbl="node1" presStyleIdx="4" presStyleCnt="7">
        <dgm:presLayoutVars>
          <dgm:bulletEnabled val="1"/>
        </dgm:presLayoutVars>
      </dgm:prSet>
      <dgm:spPr/>
      <dgm:t>
        <a:bodyPr/>
        <a:lstStyle/>
        <a:p>
          <a:endParaRPr lang="en-US"/>
        </a:p>
      </dgm:t>
    </dgm:pt>
    <dgm:pt modelId="{515DFA0D-6F40-DB48-9981-BC3AB481CFE1}" type="pres">
      <dgm:prSet presAssocID="{3BB23E2A-55F8-C047-8093-6C1F30044D2D}" presName="sibTrans" presStyleLbl="sibTrans2D1" presStyleIdx="4" presStyleCnt="6"/>
      <dgm:spPr/>
      <dgm:t>
        <a:bodyPr/>
        <a:lstStyle/>
        <a:p>
          <a:endParaRPr lang="en-US"/>
        </a:p>
      </dgm:t>
    </dgm:pt>
    <dgm:pt modelId="{B96DF5FE-46A0-BF4B-A5F4-389536506324}" type="pres">
      <dgm:prSet presAssocID="{3BB23E2A-55F8-C047-8093-6C1F30044D2D}" presName="connectorText" presStyleLbl="sibTrans2D1" presStyleIdx="4" presStyleCnt="6"/>
      <dgm:spPr/>
      <dgm:t>
        <a:bodyPr/>
        <a:lstStyle/>
        <a:p>
          <a:endParaRPr lang="en-US"/>
        </a:p>
      </dgm:t>
    </dgm:pt>
    <dgm:pt modelId="{D6D68B40-910A-E948-AD05-88A8A7D2F5CA}" type="pres">
      <dgm:prSet presAssocID="{9C4692C0-7807-E446-AFB9-02C4286ED753}" presName="node" presStyleLbl="node1" presStyleIdx="5" presStyleCnt="7">
        <dgm:presLayoutVars>
          <dgm:bulletEnabled val="1"/>
        </dgm:presLayoutVars>
      </dgm:prSet>
      <dgm:spPr/>
      <dgm:t>
        <a:bodyPr/>
        <a:lstStyle/>
        <a:p>
          <a:endParaRPr lang="en-US"/>
        </a:p>
      </dgm:t>
    </dgm:pt>
    <dgm:pt modelId="{B7E8A85B-8DBF-3A4D-AA2A-14DA06B026E4}" type="pres">
      <dgm:prSet presAssocID="{7291B57F-AD41-2A4F-8740-A509212325EC}" presName="sibTrans" presStyleLbl="sibTrans2D1" presStyleIdx="5" presStyleCnt="6"/>
      <dgm:spPr/>
      <dgm:t>
        <a:bodyPr/>
        <a:lstStyle/>
        <a:p>
          <a:endParaRPr lang="en-US"/>
        </a:p>
      </dgm:t>
    </dgm:pt>
    <dgm:pt modelId="{0AA3FFC9-F411-CD42-BA79-D05ED37D0748}" type="pres">
      <dgm:prSet presAssocID="{7291B57F-AD41-2A4F-8740-A509212325EC}" presName="connectorText" presStyleLbl="sibTrans2D1" presStyleIdx="5" presStyleCnt="6"/>
      <dgm:spPr/>
      <dgm:t>
        <a:bodyPr/>
        <a:lstStyle/>
        <a:p>
          <a:endParaRPr lang="en-US"/>
        </a:p>
      </dgm:t>
    </dgm:pt>
    <dgm:pt modelId="{97145258-D78D-FA4A-9BD0-8FB353FB14F2}" type="pres">
      <dgm:prSet presAssocID="{D4A98A7B-FC14-174D-9370-6A48D02D2DA1}" presName="node" presStyleLbl="node1" presStyleIdx="6" presStyleCnt="7">
        <dgm:presLayoutVars>
          <dgm:bulletEnabled val="1"/>
        </dgm:presLayoutVars>
      </dgm:prSet>
      <dgm:spPr/>
      <dgm:t>
        <a:bodyPr/>
        <a:lstStyle/>
        <a:p>
          <a:endParaRPr lang="en-US"/>
        </a:p>
      </dgm:t>
    </dgm:pt>
  </dgm:ptLst>
  <dgm:cxnLst>
    <dgm:cxn modelId="{D6DCBB74-1F30-3844-B00E-42825AB06C24}" type="presOf" srcId="{7291B57F-AD41-2A4F-8740-A509212325EC}" destId="{B7E8A85B-8DBF-3A4D-AA2A-14DA06B026E4}" srcOrd="0" destOrd="0" presId="urn:microsoft.com/office/officeart/2005/8/layout/process1"/>
    <dgm:cxn modelId="{27AFE3E8-B24E-F947-ADD9-F87A0048C179}" type="presOf" srcId="{EBC3015E-4ED7-DD46-B094-8E2ABA6613B2}" destId="{FA5D1653-D0CE-4E4B-AC06-2D4147F5FA28}" srcOrd="1" destOrd="0" presId="urn:microsoft.com/office/officeart/2005/8/layout/process1"/>
    <dgm:cxn modelId="{A0197758-EF0B-E94C-B01F-FF1C672DBE25}" srcId="{44EF9BBB-6958-8340-9E4B-2575C4F71A71}" destId="{8E37A460-3702-ED47-97DF-0FD31BF30859}" srcOrd="3" destOrd="0" parTransId="{0CA65A3B-7BFC-FB4E-895B-A1F7035AA4A6}" sibTransId="{5AC31B44-4722-7D41-9D70-E00D0BBB57F8}"/>
    <dgm:cxn modelId="{E547B7E4-1762-5A48-9B60-BBAAE382C24F}" type="presOf" srcId="{2AE54EDB-488E-CA4B-A016-566139EA08C9}" destId="{02C8E679-FDD1-D041-A6E9-0E3DE09F53D9}" srcOrd="0" destOrd="0" presId="urn:microsoft.com/office/officeart/2005/8/layout/process1"/>
    <dgm:cxn modelId="{040A4197-42BD-584C-8F69-3B4B6E7AA8EF}" type="presOf" srcId="{3BB23E2A-55F8-C047-8093-6C1F30044D2D}" destId="{515DFA0D-6F40-DB48-9981-BC3AB481CFE1}" srcOrd="0" destOrd="0" presId="urn:microsoft.com/office/officeart/2005/8/layout/process1"/>
    <dgm:cxn modelId="{B1A6B1F0-276F-3D44-8D5A-B8B9211A55BC}" type="presOf" srcId="{BA423E7D-397B-5248-8AE7-33D022C094B5}" destId="{8924239D-20BF-8B46-A3CA-C6686E3E6A4F}" srcOrd="0" destOrd="0" presId="urn:microsoft.com/office/officeart/2005/8/layout/process1"/>
    <dgm:cxn modelId="{4A19DBD9-B361-5846-BF83-DDD6771E4687}" type="presOf" srcId="{EBC3015E-4ED7-DD46-B094-8E2ABA6613B2}" destId="{41B76E7C-681D-B145-94E5-9D6223B65A82}" srcOrd="0" destOrd="0" presId="urn:microsoft.com/office/officeart/2005/8/layout/process1"/>
    <dgm:cxn modelId="{8510AEFC-2852-AE44-AE36-B993D07BEAE2}" type="presOf" srcId="{C3F90396-9E61-2048-9F80-7B1C2A334D64}" destId="{7EAE96B1-6552-6146-ABBF-248BBB0FCC78}" srcOrd="0" destOrd="0" presId="urn:microsoft.com/office/officeart/2005/8/layout/process1"/>
    <dgm:cxn modelId="{19835B5B-431F-2A46-9229-2F6161CF64DC}" srcId="{44EF9BBB-6958-8340-9E4B-2575C4F71A71}" destId="{2AE54EDB-488E-CA4B-A016-566139EA08C9}" srcOrd="1" destOrd="0" parTransId="{E344C291-8BA7-A54D-80DC-749215E47A85}" sibTransId="{EBC3015E-4ED7-DD46-B094-8E2ABA6613B2}"/>
    <dgm:cxn modelId="{4BD79279-96C0-384A-BA22-5C4AF497B685}" type="presOf" srcId="{3BB23E2A-55F8-C047-8093-6C1F30044D2D}" destId="{B96DF5FE-46A0-BF4B-A5F4-389536506324}" srcOrd="1" destOrd="0" presId="urn:microsoft.com/office/officeart/2005/8/layout/process1"/>
    <dgm:cxn modelId="{C165A5BA-B386-3741-9CF6-8387059DAE91}" type="presOf" srcId="{D4A98A7B-FC14-174D-9370-6A48D02D2DA1}" destId="{97145258-D78D-FA4A-9BD0-8FB353FB14F2}" srcOrd="0" destOrd="0" presId="urn:microsoft.com/office/officeart/2005/8/layout/process1"/>
    <dgm:cxn modelId="{6191BAF8-A2D0-564D-B435-096F6A44AA09}" type="presOf" srcId="{7291B57F-AD41-2A4F-8740-A509212325EC}" destId="{0AA3FFC9-F411-CD42-BA79-D05ED37D0748}" srcOrd="1" destOrd="0" presId="urn:microsoft.com/office/officeart/2005/8/layout/process1"/>
    <dgm:cxn modelId="{E24E177B-89C2-0B4E-A3B2-0405237AD942}" type="presOf" srcId="{5AC31B44-4722-7D41-9D70-E00D0BBB57F8}" destId="{50ECD076-4D15-AF4B-A10B-EA5F82F978F2}" srcOrd="1" destOrd="0" presId="urn:microsoft.com/office/officeart/2005/8/layout/process1"/>
    <dgm:cxn modelId="{C1DFB2C0-BD7C-1F49-A06C-7FDDB5213F99}" type="presOf" srcId="{44EF9BBB-6958-8340-9E4B-2575C4F71A71}" destId="{78BD49A9-3F13-8C4D-A752-16618ABF426B}" srcOrd="0" destOrd="0" presId="urn:microsoft.com/office/officeart/2005/8/layout/process1"/>
    <dgm:cxn modelId="{2897B044-24EB-2442-9DFB-CDB3D4E6C326}" type="presOf" srcId="{DCD7D30A-3919-994F-8FF2-E9C03E6BCEFD}" destId="{81CEC6FF-AB52-5348-A74C-9BE63F0FF71B}" srcOrd="1" destOrd="0" presId="urn:microsoft.com/office/officeart/2005/8/layout/process1"/>
    <dgm:cxn modelId="{B01D64DB-1996-A54D-AFB0-A803952FF570}" srcId="{44EF9BBB-6958-8340-9E4B-2575C4F71A71}" destId="{C3F90396-9E61-2048-9F80-7B1C2A334D64}" srcOrd="4" destOrd="0" parTransId="{BF1FAEBD-BAE0-8644-A67C-93D7DF8B3516}" sibTransId="{3BB23E2A-55F8-C047-8093-6C1F30044D2D}"/>
    <dgm:cxn modelId="{20F5F22C-1435-CA4E-AB7B-AFE3CDE16A56}" srcId="{44EF9BBB-6958-8340-9E4B-2575C4F71A71}" destId="{BA423E7D-397B-5248-8AE7-33D022C094B5}" srcOrd="0" destOrd="0" parTransId="{C165ED6A-AC6A-0943-8E1F-8FA48CDE1500}" sibTransId="{13CF12A5-EE26-E744-AFD3-BF9175329F3A}"/>
    <dgm:cxn modelId="{F48EABC9-87A0-F348-8AF5-08A36DA8246D}" srcId="{44EF9BBB-6958-8340-9E4B-2575C4F71A71}" destId="{9C4692C0-7807-E446-AFB9-02C4286ED753}" srcOrd="5" destOrd="0" parTransId="{9F358E5C-1775-1A43-B56F-9147B149B31C}" sibTransId="{7291B57F-AD41-2A4F-8740-A509212325EC}"/>
    <dgm:cxn modelId="{DA79021A-1610-6B47-A2D9-C034E6988B23}" type="presOf" srcId="{5AC31B44-4722-7D41-9D70-E00D0BBB57F8}" destId="{ED8C4599-9526-7A48-8C36-C55D55F1A87C}" srcOrd="0" destOrd="0" presId="urn:microsoft.com/office/officeart/2005/8/layout/process1"/>
    <dgm:cxn modelId="{C164B178-AC00-1240-8BA2-0738005EC38C}" type="presOf" srcId="{8E37A460-3702-ED47-97DF-0FD31BF30859}" destId="{2ABA18F6-3D36-124E-A727-8BD94F10D361}" srcOrd="0" destOrd="0" presId="urn:microsoft.com/office/officeart/2005/8/layout/process1"/>
    <dgm:cxn modelId="{FC5E1B2B-90E0-F943-90B4-A9A13D149E06}" type="presOf" srcId="{9C4692C0-7807-E446-AFB9-02C4286ED753}" destId="{D6D68B40-910A-E948-AD05-88A8A7D2F5CA}" srcOrd="0" destOrd="0" presId="urn:microsoft.com/office/officeart/2005/8/layout/process1"/>
    <dgm:cxn modelId="{5876BE84-CC6B-E64F-B635-5C2D66AEA6F3}" type="presOf" srcId="{E3D19D4C-D64E-884C-BE4A-126B4B9B1055}" destId="{87F9A972-FE2D-D245-97F2-1861C9DD0393}" srcOrd="0" destOrd="0" presId="urn:microsoft.com/office/officeart/2005/8/layout/process1"/>
    <dgm:cxn modelId="{E07D37A1-8629-7049-BE73-3668E8BA655B}" srcId="{44EF9BBB-6958-8340-9E4B-2575C4F71A71}" destId="{E3D19D4C-D64E-884C-BE4A-126B4B9B1055}" srcOrd="2" destOrd="0" parTransId="{A4295C07-B7BE-CD4A-9475-2CDE3B066C02}" sibTransId="{DCD7D30A-3919-994F-8FF2-E9C03E6BCEFD}"/>
    <dgm:cxn modelId="{1A98ADF5-3A90-384D-856A-B75E716C0225}" type="presOf" srcId="{13CF12A5-EE26-E744-AFD3-BF9175329F3A}" destId="{68CA9526-66A1-C147-A807-F9B51C3984E2}" srcOrd="1" destOrd="0" presId="urn:microsoft.com/office/officeart/2005/8/layout/process1"/>
    <dgm:cxn modelId="{769441CE-892F-014A-97AE-425E239668C7}" srcId="{44EF9BBB-6958-8340-9E4B-2575C4F71A71}" destId="{D4A98A7B-FC14-174D-9370-6A48D02D2DA1}" srcOrd="6" destOrd="0" parTransId="{AD665500-F291-FE4C-B757-F6AE3EDA3629}" sibTransId="{28223C10-E15A-D14C-AD6D-D077B346BC7B}"/>
    <dgm:cxn modelId="{174B237E-41C1-DC44-8BF2-C12F56ABC5AF}" type="presOf" srcId="{13CF12A5-EE26-E744-AFD3-BF9175329F3A}" destId="{3A7E005B-B877-1346-919A-12DB166815A3}" srcOrd="0" destOrd="0" presId="urn:microsoft.com/office/officeart/2005/8/layout/process1"/>
    <dgm:cxn modelId="{E1D2F924-A966-F34C-85D3-27602124CEE2}" type="presOf" srcId="{DCD7D30A-3919-994F-8FF2-E9C03E6BCEFD}" destId="{82266E29-8728-7C43-B47A-579BE734297B}" srcOrd="0" destOrd="0" presId="urn:microsoft.com/office/officeart/2005/8/layout/process1"/>
    <dgm:cxn modelId="{2194EF99-112D-DD42-A0F7-F71DA55379B6}" type="presParOf" srcId="{78BD49A9-3F13-8C4D-A752-16618ABF426B}" destId="{8924239D-20BF-8B46-A3CA-C6686E3E6A4F}" srcOrd="0" destOrd="0" presId="urn:microsoft.com/office/officeart/2005/8/layout/process1"/>
    <dgm:cxn modelId="{75B267CA-53E6-114F-87C8-865EC1C23B29}" type="presParOf" srcId="{78BD49A9-3F13-8C4D-A752-16618ABF426B}" destId="{3A7E005B-B877-1346-919A-12DB166815A3}" srcOrd="1" destOrd="0" presId="urn:microsoft.com/office/officeart/2005/8/layout/process1"/>
    <dgm:cxn modelId="{362EC4C5-5AC5-D549-8472-D3E66415C3F4}" type="presParOf" srcId="{3A7E005B-B877-1346-919A-12DB166815A3}" destId="{68CA9526-66A1-C147-A807-F9B51C3984E2}" srcOrd="0" destOrd="0" presId="urn:microsoft.com/office/officeart/2005/8/layout/process1"/>
    <dgm:cxn modelId="{40BF4CA5-B56A-9349-BF41-5E9A53CBDBEC}" type="presParOf" srcId="{78BD49A9-3F13-8C4D-A752-16618ABF426B}" destId="{02C8E679-FDD1-D041-A6E9-0E3DE09F53D9}" srcOrd="2" destOrd="0" presId="urn:microsoft.com/office/officeart/2005/8/layout/process1"/>
    <dgm:cxn modelId="{322AAAAB-D14E-1B4C-B76A-50023AF56D81}" type="presParOf" srcId="{78BD49A9-3F13-8C4D-A752-16618ABF426B}" destId="{41B76E7C-681D-B145-94E5-9D6223B65A82}" srcOrd="3" destOrd="0" presId="urn:microsoft.com/office/officeart/2005/8/layout/process1"/>
    <dgm:cxn modelId="{EEC4B4CF-F74E-0A45-95DE-3B99422350E0}" type="presParOf" srcId="{41B76E7C-681D-B145-94E5-9D6223B65A82}" destId="{FA5D1653-D0CE-4E4B-AC06-2D4147F5FA28}" srcOrd="0" destOrd="0" presId="urn:microsoft.com/office/officeart/2005/8/layout/process1"/>
    <dgm:cxn modelId="{226D627A-C107-8043-9FF9-1BBED462B1FD}" type="presParOf" srcId="{78BD49A9-3F13-8C4D-A752-16618ABF426B}" destId="{87F9A972-FE2D-D245-97F2-1861C9DD0393}" srcOrd="4" destOrd="0" presId="urn:microsoft.com/office/officeart/2005/8/layout/process1"/>
    <dgm:cxn modelId="{3F765D72-F4E4-8D42-8F3F-53B09C6521F4}" type="presParOf" srcId="{78BD49A9-3F13-8C4D-A752-16618ABF426B}" destId="{82266E29-8728-7C43-B47A-579BE734297B}" srcOrd="5" destOrd="0" presId="urn:microsoft.com/office/officeart/2005/8/layout/process1"/>
    <dgm:cxn modelId="{291582E2-CFE6-D24C-9540-3D118C37E277}" type="presParOf" srcId="{82266E29-8728-7C43-B47A-579BE734297B}" destId="{81CEC6FF-AB52-5348-A74C-9BE63F0FF71B}" srcOrd="0" destOrd="0" presId="urn:microsoft.com/office/officeart/2005/8/layout/process1"/>
    <dgm:cxn modelId="{35D33BFD-C636-7047-BB91-989F8DAFCCB4}" type="presParOf" srcId="{78BD49A9-3F13-8C4D-A752-16618ABF426B}" destId="{2ABA18F6-3D36-124E-A727-8BD94F10D361}" srcOrd="6" destOrd="0" presId="urn:microsoft.com/office/officeart/2005/8/layout/process1"/>
    <dgm:cxn modelId="{D97391DC-37E1-FB43-BC8E-16C26A3D8C36}" type="presParOf" srcId="{78BD49A9-3F13-8C4D-A752-16618ABF426B}" destId="{ED8C4599-9526-7A48-8C36-C55D55F1A87C}" srcOrd="7" destOrd="0" presId="urn:microsoft.com/office/officeart/2005/8/layout/process1"/>
    <dgm:cxn modelId="{3D96C669-F519-F34F-B63F-6B20F68379F8}" type="presParOf" srcId="{ED8C4599-9526-7A48-8C36-C55D55F1A87C}" destId="{50ECD076-4D15-AF4B-A10B-EA5F82F978F2}" srcOrd="0" destOrd="0" presId="urn:microsoft.com/office/officeart/2005/8/layout/process1"/>
    <dgm:cxn modelId="{BF1521A9-B4C0-DF42-A0E5-EF26FF084360}" type="presParOf" srcId="{78BD49A9-3F13-8C4D-A752-16618ABF426B}" destId="{7EAE96B1-6552-6146-ABBF-248BBB0FCC78}" srcOrd="8" destOrd="0" presId="urn:microsoft.com/office/officeart/2005/8/layout/process1"/>
    <dgm:cxn modelId="{A4375513-C80B-ED48-A791-1E8F759FADC6}" type="presParOf" srcId="{78BD49A9-3F13-8C4D-A752-16618ABF426B}" destId="{515DFA0D-6F40-DB48-9981-BC3AB481CFE1}" srcOrd="9" destOrd="0" presId="urn:microsoft.com/office/officeart/2005/8/layout/process1"/>
    <dgm:cxn modelId="{1ED80A13-9CFA-D340-863E-E4D5973E6A53}" type="presParOf" srcId="{515DFA0D-6F40-DB48-9981-BC3AB481CFE1}" destId="{B96DF5FE-46A0-BF4B-A5F4-389536506324}" srcOrd="0" destOrd="0" presId="urn:microsoft.com/office/officeart/2005/8/layout/process1"/>
    <dgm:cxn modelId="{0F9EC6A3-C752-ED43-8F5C-68D91435FAB7}" type="presParOf" srcId="{78BD49A9-3F13-8C4D-A752-16618ABF426B}" destId="{D6D68B40-910A-E948-AD05-88A8A7D2F5CA}" srcOrd="10" destOrd="0" presId="urn:microsoft.com/office/officeart/2005/8/layout/process1"/>
    <dgm:cxn modelId="{F2D524C6-7AB5-EB45-A753-74BD83B2A6FD}" type="presParOf" srcId="{78BD49A9-3F13-8C4D-A752-16618ABF426B}" destId="{B7E8A85B-8DBF-3A4D-AA2A-14DA06B026E4}" srcOrd="11" destOrd="0" presId="urn:microsoft.com/office/officeart/2005/8/layout/process1"/>
    <dgm:cxn modelId="{3FF49DBE-D41D-2A4F-AFDB-64C0E97C3FBB}" type="presParOf" srcId="{B7E8A85B-8DBF-3A4D-AA2A-14DA06B026E4}" destId="{0AA3FFC9-F411-CD42-BA79-D05ED37D0748}" srcOrd="0" destOrd="0" presId="urn:microsoft.com/office/officeart/2005/8/layout/process1"/>
    <dgm:cxn modelId="{A02518AF-A366-274F-BEE1-41397012F52F}" type="presParOf" srcId="{78BD49A9-3F13-8C4D-A752-16618ABF426B}" destId="{97145258-D78D-FA4A-9BD0-8FB353FB14F2}" srcOrd="1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C060E-6BBA-574C-AA74-C577782E8037}">
      <dsp:nvSpPr>
        <dsp:cNvPr id="0" name=""/>
        <dsp:cNvSpPr/>
      </dsp:nvSpPr>
      <dsp:spPr>
        <a:xfrm>
          <a:off x="2952" y="518306"/>
          <a:ext cx="1118052" cy="67083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t>ITT</a:t>
          </a:r>
          <a:endParaRPr lang="en-GB" sz="1000" kern="1200"/>
        </a:p>
      </dsp:txBody>
      <dsp:txXfrm>
        <a:off x="22600" y="537954"/>
        <a:ext cx="1078756" cy="631535"/>
      </dsp:txXfrm>
    </dsp:sp>
    <dsp:sp modelId="{9A5C6119-3541-954D-A140-385128B6304D}">
      <dsp:nvSpPr>
        <dsp:cNvPr id="0" name=""/>
        <dsp:cNvSpPr/>
      </dsp:nvSpPr>
      <dsp:spPr>
        <a:xfrm>
          <a:off x="1232810" y="715083"/>
          <a:ext cx="237027" cy="27727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a:off x="1232810" y="770538"/>
        <a:ext cx="165919" cy="166367"/>
      </dsp:txXfrm>
    </dsp:sp>
    <dsp:sp modelId="{89C5BA2B-FDB5-F54F-B453-D11265DDAB1C}">
      <dsp:nvSpPr>
        <dsp:cNvPr id="0" name=""/>
        <dsp:cNvSpPr/>
      </dsp:nvSpPr>
      <dsp:spPr>
        <a:xfrm>
          <a:off x="1568226" y="518306"/>
          <a:ext cx="1118052" cy="67083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ECF</a:t>
          </a:r>
          <a:endParaRPr lang="en-GB" sz="1000" kern="1200" dirty="0"/>
        </a:p>
      </dsp:txBody>
      <dsp:txXfrm>
        <a:off x="1587874" y="537954"/>
        <a:ext cx="1078756" cy="631535"/>
      </dsp:txXfrm>
    </dsp:sp>
    <dsp:sp modelId="{7EF45554-1135-5F42-9D7C-359D9473D4F7}">
      <dsp:nvSpPr>
        <dsp:cNvPr id="0" name=""/>
        <dsp:cNvSpPr/>
      </dsp:nvSpPr>
      <dsp:spPr>
        <a:xfrm>
          <a:off x="2798084" y="715083"/>
          <a:ext cx="237027" cy="27727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a:off x="2798084" y="770538"/>
        <a:ext cx="165919" cy="166367"/>
      </dsp:txXfrm>
    </dsp:sp>
    <dsp:sp modelId="{245F683A-86E0-3E4E-A615-3F821265A583}">
      <dsp:nvSpPr>
        <dsp:cNvPr id="0" name=""/>
        <dsp:cNvSpPr/>
      </dsp:nvSpPr>
      <dsp:spPr>
        <a:xfrm>
          <a:off x="3133499" y="518306"/>
          <a:ext cx="1118052" cy="67083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NPQs</a:t>
          </a:r>
        </a:p>
      </dsp:txBody>
      <dsp:txXfrm>
        <a:off x="3153147" y="537954"/>
        <a:ext cx="1078756" cy="631535"/>
      </dsp:txXfrm>
    </dsp:sp>
    <dsp:sp modelId="{3B8E03E7-C5DD-234F-A1BE-327AABBC4ADB}">
      <dsp:nvSpPr>
        <dsp:cNvPr id="0" name=""/>
        <dsp:cNvSpPr/>
      </dsp:nvSpPr>
      <dsp:spPr>
        <a:xfrm>
          <a:off x="4363357" y="715083"/>
          <a:ext cx="237027" cy="27727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a:off x="4363357" y="770538"/>
        <a:ext cx="165919" cy="166367"/>
      </dsp:txXfrm>
    </dsp:sp>
    <dsp:sp modelId="{8B4F94D4-1B3C-7D4C-9C30-F76776AC5646}">
      <dsp:nvSpPr>
        <dsp:cNvPr id="0" name=""/>
        <dsp:cNvSpPr/>
      </dsp:nvSpPr>
      <dsp:spPr>
        <a:xfrm>
          <a:off x="4698773" y="518306"/>
          <a:ext cx="1118052" cy="67083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School Leadership</a:t>
          </a:r>
        </a:p>
      </dsp:txBody>
      <dsp:txXfrm>
        <a:off x="4718421" y="537954"/>
        <a:ext cx="1078756" cy="631535"/>
      </dsp:txXfrm>
    </dsp:sp>
    <dsp:sp modelId="{E115CD03-7487-834C-A9EA-048E0517F4F4}">
      <dsp:nvSpPr>
        <dsp:cNvPr id="0" name=""/>
        <dsp:cNvSpPr/>
      </dsp:nvSpPr>
      <dsp:spPr>
        <a:xfrm>
          <a:off x="5928631" y="715083"/>
          <a:ext cx="237027" cy="27727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a:off x="5928631" y="770538"/>
        <a:ext cx="165919" cy="166367"/>
      </dsp:txXfrm>
    </dsp:sp>
    <dsp:sp modelId="{6B7ED722-4E80-8945-88C2-B2B18011EAC0}">
      <dsp:nvSpPr>
        <dsp:cNvPr id="0" name=""/>
        <dsp:cNvSpPr/>
      </dsp:nvSpPr>
      <dsp:spPr>
        <a:xfrm>
          <a:off x="6264047" y="518306"/>
          <a:ext cx="1118052" cy="67083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Aspiring Heads</a:t>
          </a:r>
        </a:p>
      </dsp:txBody>
      <dsp:txXfrm>
        <a:off x="6283695" y="537954"/>
        <a:ext cx="1078756" cy="631535"/>
      </dsp:txXfrm>
    </dsp:sp>
    <dsp:sp modelId="{BB884B0B-FBB1-FB4E-8247-D996C13BA749}">
      <dsp:nvSpPr>
        <dsp:cNvPr id="0" name=""/>
        <dsp:cNvSpPr/>
      </dsp:nvSpPr>
      <dsp:spPr>
        <a:xfrm>
          <a:off x="7493905" y="715083"/>
          <a:ext cx="237027" cy="27727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a:off x="7493905" y="770538"/>
        <a:ext cx="165919" cy="166367"/>
      </dsp:txXfrm>
    </dsp:sp>
    <dsp:sp modelId="{0FD11135-ABA7-AB43-8842-17D48D3BC11F}">
      <dsp:nvSpPr>
        <dsp:cNvPr id="0" name=""/>
        <dsp:cNvSpPr/>
      </dsp:nvSpPr>
      <dsp:spPr>
        <a:xfrm>
          <a:off x="7829321" y="518306"/>
          <a:ext cx="1118052" cy="67083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New Headteachers</a:t>
          </a:r>
        </a:p>
      </dsp:txBody>
      <dsp:txXfrm>
        <a:off x="7848969" y="537954"/>
        <a:ext cx="1078756" cy="631535"/>
      </dsp:txXfrm>
    </dsp:sp>
    <dsp:sp modelId="{29FA67F0-651C-364C-9A83-D0CC6D4654EB}">
      <dsp:nvSpPr>
        <dsp:cNvPr id="0" name=""/>
        <dsp:cNvSpPr/>
      </dsp:nvSpPr>
      <dsp:spPr>
        <a:xfrm>
          <a:off x="9059179" y="715083"/>
          <a:ext cx="237027" cy="27727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a:off x="9059179" y="770538"/>
        <a:ext cx="165919" cy="166367"/>
      </dsp:txXfrm>
    </dsp:sp>
    <dsp:sp modelId="{46B5FB3E-02DC-7940-82DF-FB2679E97969}">
      <dsp:nvSpPr>
        <dsp:cNvPr id="0" name=""/>
        <dsp:cNvSpPr/>
      </dsp:nvSpPr>
      <dsp:spPr>
        <a:xfrm>
          <a:off x="9394594" y="518306"/>
          <a:ext cx="1118052" cy="67083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Headship support</a:t>
          </a:r>
        </a:p>
      </dsp:txBody>
      <dsp:txXfrm>
        <a:off x="9414242" y="537954"/>
        <a:ext cx="1078756" cy="6315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4239D-20BF-8B46-A3CA-C6686E3E6A4F}">
      <dsp:nvSpPr>
        <dsp:cNvPr id="0" name=""/>
        <dsp:cNvSpPr/>
      </dsp:nvSpPr>
      <dsp:spPr>
        <a:xfrm>
          <a:off x="2952" y="705134"/>
          <a:ext cx="1118052" cy="1259446"/>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"Teach in Redbridge"</a:t>
          </a:r>
        </a:p>
      </dsp:txBody>
      <dsp:txXfrm>
        <a:off x="35699" y="737881"/>
        <a:ext cx="1052558" cy="1193952"/>
      </dsp:txXfrm>
    </dsp:sp>
    <dsp:sp modelId="{3A7E005B-B877-1346-919A-12DB166815A3}">
      <dsp:nvSpPr>
        <dsp:cNvPr id="0" name=""/>
        <dsp:cNvSpPr/>
      </dsp:nvSpPr>
      <dsp:spPr>
        <a:xfrm>
          <a:off x="1232810" y="1196218"/>
          <a:ext cx="237027" cy="27727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1232810" y="1251673"/>
        <a:ext cx="165919" cy="166367"/>
      </dsp:txXfrm>
    </dsp:sp>
    <dsp:sp modelId="{02C8E679-FDD1-D041-A6E9-0E3DE09F53D9}">
      <dsp:nvSpPr>
        <dsp:cNvPr id="0" name=""/>
        <dsp:cNvSpPr/>
      </dsp:nvSpPr>
      <dsp:spPr>
        <a:xfrm>
          <a:off x="1568225" y="705134"/>
          <a:ext cx="1118052" cy="1259446"/>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UCL programme</a:t>
          </a:r>
        </a:p>
      </dsp:txBody>
      <dsp:txXfrm>
        <a:off x="1600972" y="737881"/>
        <a:ext cx="1052558" cy="1193952"/>
      </dsp:txXfrm>
    </dsp:sp>
    <dsp:sp modelId="{41B76E7C-681D-B145-94E5-9D6223B65A82}">
      <dsp:nvSpPr>
        <dsp:cNvPr id="0" name=""/>
        <dsp:cNvSpPr/>
      </dsp:nvSpPr>
      <dsp:spPr>
        <a:xfrm>
          <a:off x="2798083" y="1196218"/>
          <a:ext cx="237027" cy="27727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2798083" y="1251673"/>
        <a:ext cx="165919" cy="166367"/>
      </dsp:txXfrm>
    </dsp:sp>
    <dsp:sp modelId="{87F9A972-FE2D-D245-97F2-1861C9DD0393}">
      <dsp:nvSpPr>
        <dsp:cNvPr id="0" name=""/>
        <dsp:cNvSpPr/>
      </dsp:nvSpPr>
      <dsp:spPr>
        <a:xfrm>
          <a:off x="3133499" y="705134"/>
          <a:ext cx="1118052" cy="1259446"/>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UCL options</a:t>
          </a:r>
        </a:p>
      </dsp:txBody>
      <dsp:txXfrm>
        <a:off x="3166246" y="737881"/>
        <a:ext cx="1052558" cy="1193952"/>
      </dsp:txXfrm>
    </dsp:sp>
    <dsp:sp modelId="{82266E29-8728-7C43-B47A-579BE734297B}">
      <dsp:nvSpPr>
        <dsp:cNvPr id="0" name=""/>
        <dsp:cNvSpPr/>
      </dsp:nvSpPr>
      <dsp:spPr>
        <a:xfrm>
          <a:off x="4363357" y="1196218"/>
          <a:ext cx="237027" cy="27727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4363357" y="1251673"/>
        <a:ext cx="165919" cy="166367"/>
      </dsp:txXfrm>
    </dsp:sp>
    <dsp:sp modelId="{2ABA18F6-3D36-124E-A727-8BD94F10D361}">
      <dsp:nvSpPr>
        <dsp:cNvPr id="0" name=""/>
        <dsp:cNvSpPr/>
      </dsp:nvSpPr>
      <dsp:spPr>
        <a:xfrm>
          <a:off x="4698773" y="705134"/>
          <a:ext cx="1118052" cy="1259446"/>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Primary subjects  leader networks, SENCO support, Hemisphere</a:t>
          </a:r>
        </a:p>
      </dsp:txBody>
      <dsp:txXfrm>
        <a:off x="4731520" y="737881"/>
        <a:ext cx="1052558" cy="1193952"/>
      </dsp:txXfrm>
    </dsp:sp>
    <dsp:sp modelId="{ED8C4599-9526-7A48-8C36-C55D55F1A87C}">
      <dsp:nvSpPr>
        <dsp:cNvPr id="0" name=""/>
        <dsp:cNvSpPr/>
      </dsp:nvSpPr>
      <dsp:spPr>
        <a:xfrm>
          <a:off x="5928631" y="1196218"/>
          <a:ext cx="237027" cy="27727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5928631" y="1251673"/>
        <a:ext cx="165919" cy="166367"/>
      </dsp:txXfrm>
    </dsp:sp>
    <dsp:sp modelId="{7EAE96B1-6552-6146-ABBF-248BBB0FCC78}">
      <dsp:nvSpPr>
        <dsp:cNvPr id="0" name=""/>
        <dsp:cNvSpPr/>
      </dsp:nvSpPr>
      <dsp:spPr>
        <a:xfrm>
          <a:off x="6264046" y="705134"/>
          <a:ext cx="1118052" cy="1259446"/>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"Heads Up"</a:t>
          </a:r>
        </a:p>
      </dsp:txBody>
      <dsp:txXfrm>
        <a:off x="6296793" y="737881"/>
        <a:ext cx="1052558" cy="1193952"/>
      </dsp:txXfrm>
    </dsp:sp>
    <dsp:sp modelId="{515DFA0D-6F40-DB48-9981-BC3AB481CFE1}">
      <dsp:nvSpPr>
        <dsp:cNvPr id="0" name=""/>
        <dsp:cNvSpPr/>
      </dsp:nvSpPr>
      <dsp:spPr>
        <a:xfrm>
          <a:off x="7493904" y="1196218"/>
          <a:ext cx="237027" cy="27727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7493904" y="1251673"/>
        <a:ext cx="165919" cy="166367"/>
      </dsp:txXfrm>
    </dsp:sp>
    <dsp:sp modelId="{D6D68B40-910A-E948-AD05-88A8A7D2F5CA}">
      <dsp:nvSpPr>
        <dsp:cNvPr id="0" name=""/>
        <dsp:cNvSpPr/>
      </dsp:nvSpPr>
      <dsp:spPr>
        <a:xfrm>
          <a:off x="7829320" y="705134"/>
          <a:ext cx="1118052" cy="1259446"/>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Buddy induction</a:t>
          </a:r>
        </a:p>
      </dsp:txBody>
      <dsp:txXfrm>
        <a:off x="7862067" y="737881"/>
        <a:ext cx="1052558" cy="1193952"/>
      </dsp:txXfrm>
    </dsp:sp>
    <dsp:sp modelId="{B7E8A85B-8DBF-3A4D-AA2A-14DA06B026E4}">
      <dsp:nvSpPr>
        <dsp:cNvPr id="0" name=""/>
        <dsp:cNvSpPr/>
      </dsp:nvSpPr>
      <dsp:spPr>
        <a:xfrm>
          <a:off x="9059178" y="1196218"/>
          <a:ext cx="237027" cy="27727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9059178" y="1251673"/>
        <a:ext cx="165919" cy="166367"/>
      </dsp:txXfrm>
    </dsp:sp>
    <dsp:sp modelId="{97145258-D78D-FA4A-9BD0-8FB353FB14F2}">
      <dsp:nvSpPr>
        <dsp:cNvPr id="0" name=""/>
        <dsp:cNvSpPr/>
      </dsp:nvSpPr>
      <dsp:spPr>
        <a:xfrm>
          <a:off x="9394594" y="705134"/>
          <a:ext cx="1118052" cy="1259446"/>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SPG groups</a:t>
          </a:r>
        </a:p>
      </dsp:txBody>
      <dsp:txXfrm>
        <a:off x="9427341" y="737881"/>
        <a:ext cx="1052558" cy="11939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2B369-DCC8-4758-9343-EFA9A85B3D17}" type="datetimeFigureOut">
              <a:rPr lang="en-US" smtClean="0"/>
              <a:t>6/3/2025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544321-F40A-4047-A713-A5EFB4469DC8}" type="slidenum">
              <a:rPr lang="en-US" smtClean="0"/>
              <a:t>‹#›</a:t>
            </a:fld>
            <a:endParaRPr lang="en-US"/>
          </a:p>
        </p:txBody>
      </p:sp>
    </p:spTree>
    <p:extLst>
      <p:ext uri="{BB962C8B-B14F-4D97-AF65-F5344CB8AC3E}">
        <p14:creationId xmlns:p14="http://schemas.microsoft.com/office/powerpoint/2010/main" val="2929123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might</a:t>
            </a:r>
            <a:r>
              <a:rPr lang="en-GB" baseline="0" dirty="0"/>
              <a:t> want to discuss the differences- please feel free to use anything below.</a:t>
            </a:r>
            <a:endParaRPr lang="en-GB" dirty="0"/>
          </a:p>
          <a:p>
            <a:endParaRPr lang="en-GB" dirty="0"/>
          </a:p>
          <a:p>
            <a:r>
              <a:rPr lang="en-GB" dirty="0"/>
              <a:t>Answer any questions ECTs or Mentors have (you can refer to the programme handbook for this) Ensure everyone understands the following:</a:t>
            </a:r>
            <a:endParaRPr lang="en-GB" dirty="0">
              <a:ea typeface="Calibri"/>
              <a:cs typeface="Calibri"/>
            </a:endParaRPr>
          </a:p>
          <a:p>
            <a:endParaRPr lang="en-GB" dirty="0"/>
          </a:p>
          <a:p>
            <a:pPr marL="226565" indent="-226565">
              <a:buFont typeface="+mj-lt"/>
              <a:buAutoNum type="arabicPeriod"/>
            </a:pPr>
            <a:r>
              <a:rPr lang="en-GB" dirty="0"/>
              <a:t>Who their Lead Provider, Delivery Partner and Appropriate Body and Induction Tutor and Mentor are, and the roles and responsibilities of each of them</a:t>
            </a:r>
            <a:endParaRPr lang="en-GB" dirty="0">
              <a:ea typeface="Calibri"/>
              <a:cs typeface="Calibri"/>
            </a:endParaRPr>
          </a:p>
          <a:p>
            <a:pPr marL="226565" indent="-226565">
              <a:buFont typeface="+mj-lt"/>
              <a:buAutoNum type="arabicPeriod"/>
            </a:pPr>
            <a:endParaRPr lang="en-GB" dirty="0"/>
          </a:p>
          <a:p>
            <a:pPr marL="226565" indent="-226565">
              <a:buFont typeface="+mj-lt"/>
              <a:buAutoNum type="arabicPeriod"/>
            </a:pPr>
            <a:r>
              <a:rPr lang="en-GB" dirty="0"/>
              <a:t>That it is a statutory requirement that all ECTs engage fully in a structured induction programme based on the Early Career Framework (a framework that outlines what all Early Career teachers should know and be able to do). </a:t>
            </a:r>
          </a:p>
          <a:p>
            <a:pPr marL="0" indent="0">
              <a:buFont typeface="+mj-lt"/>
              <a:buNone/>
            </a:pPr>
            <a:endParaRPr lang="en-GB" dirty="0"/>
          </a:p>
          <a:p>
            <a:pPr marL="0" indent="0">
              <a:buFont typeface="+mj-lt"/>
              <a:buNone/>
            </a:pPr>
            <a:r>
              <a:rPr lang="en-GB" dirty="0"/>
              <a:t>As a school you have a choice. If you elect to do the Full Induction Programme with UCL as your lead provider. This means they will follow UCL’s programme of professional development for ECTs over the next two years (longer, if they are following the programme on a part-time basis). This will involve completing 9 modules of professional learning over 2 years. As part of each module, they will attend sessions held by their delivery partner, complete self-study and attend weekly mentor sessions. The programme is not assessed, but they will need to complete all the activities and submit a module completion form at the end of every module.  They have received a 10 % reduction on their timetable in their first year and a 5% reduction in their second year, so they have time to complete these professional learning activities The best way to understand the whole programme is by looking at the curriculum map on the web page or UCL Extend (and copied on the next slide.)</a:t>
            </a:r>
            <a:endParaRPr lang="en-GB" dirty="0">
              <a:ea typeface="Calibri"/>
              <a:cs typeface="Calibri"/>
            </a:endParaRPr>
          </a:p>
          <a:p>
            <a:pPr marL="226565" indent="-226565">
              <a:buFont typeface="+mj-lt"/>
              <a:buAutoNum type="arabicPeriod"/>
            </a:pPr>
            <a:endParaRPr lang="en-GB" dirty="0"/>
          </a:p>
          <a:p>
            <a:pPr marL="226565" indent="-226565">
              <a:buFont typeface="+mj-lt"/>
              <a:buAutoNum type="arabicPeriod"/>
            </a:pPr>
            <a:r>
              <a:rPr lang="en-GB" dirty="0"/>
              <a:t>The difference between their lead provider and appropriate body: their lead provider is UCL. This means they will follow UCL’s programme of professional development for ECTs over the next two years. Whilst they must engage in all the activities on the programme (and this is monitored) , the programme is not assessed . Their appropriate body is</a:t>
            </a:r>
            <a:r>
              <a:rPr lang="en-GB" baseline="0" dirty="0"/>
              <a:t> </a:t>
            </a:r>
            <a:r>
              <a:rPr lang="en-GB" baseline="0" dirty="0">
                <a:solidFill>
                  <a:srgbClr val="FF0000"/>
                </a:solidFill>
              </a:rPr>
              <a:t>(are you talking about this?)</a:t>
            </a:r>
            <a:r>
              <a:rPr lang="en-GB" dirty="0">
                <a:solidFill>
                  <a:srgbClr val="FF0000"/>
                </a:solidFill>
              </a:rPr>
              <a:t> </a:t>
            </a:r>
            <a:r>
              <a:rPr lang="en-GB" dirty="0"/>
              <a:t>they are responsible for making sure they get their statutory entitlement and make the final decision as to whether the ECT has satisfactorily met the Teacher Standards based on the </a:t>
            </a:r>
            <a:r>
              <a:rPr lang="en-GB" dirty="0" err="1"/>
              <a:t>headteacher’s</a:t>
            </a:r>
            <a:r>
              <a:rPr lang="en-GB" dirty="0"/>
              <a:t> judgement. Termly progress reports which assess ECTs against the teaching standards are submitted to the appropriate body (not UCL). </a:t>
            </a:r>
            <a:endParaRPr lang="en-GB" dirty="0">
              <a:ea typeface="Calibri"/>
              <a:cs typeface="Calibri"/>
            </a:endParaRPr>
          </a:p>
          <a:p>
            <a:pPr marL="226565" indent="-226565">
              <a:buFont typeface="+mj-lt"/>
              <a:buAutoNum type="arabicPeriod"/>
            </a:pPr>
            <a:endParaRPr lang="en-GB" dirty="0"/>
          </a:p>
        </p:txBody>
      </p:sp>
      <p:sp>
        <p:nvSpPr>
          <p:cNvPr id="4" name="Slide Number Placeholder 3"/>
          <p:cNvSpPr>
            <a:spLocks noGrp="1"/>
          </p:cNvSpPr>
          <p:nvPr>
            <p:ph type="sldNum" sz="quarter" idx="10"/>
          </p:nvPr>
        </p:nvSpPr>
        <p:spPr/>
        <p:txBody>
          <a:bodyPr/>
          <a:lstStyle/>
          <a:p>
            <a:pPr defTabSz="906262">
              <a:defRPr/>
            </a:pPr>
            <a:fld id="{D04C01A0-6D59-43C5-8BAE-419D1AEF355E}" type="slidenum">
              <a:rPr lang="en-GB">
                <a:solidFill>
                  <a:prstClr val="black"/>
                </a:solidFill>
              </a:rPr>
              <a:pPr defTabSz="906262">
                <a:defRPr/>
              </a:pPr>
              <a:t>5</a:t>
            </a:fld>
            <a:endParaRPr lang="en-GB">
              <a:solidFill>
                <a:prstClr val="black"/>
              </a:solidFill>
            </a:endParaRPr>
          </a:p>
        </p:txBody>
      </p:sp>
    </p:spTree>
    <p:extLst>
      <p:ext uri="{BB962C8B-B14F-4D97-AF65-F5344CB8AC3E}">
        <p14:creationId xmlns:p14="http://schemas.microsoft.com/office/powerpoint/2010/main" val="166373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a:t>
            </a:r>
          </a:p>
          <a:p>
            <a:r>
              <a:rPr lang="en-GB" dirty="0"/>
              <a:t>We have arranged Year 1 into 6 modules, each covering a half-term</a:t>
            </a:r>
          </a:p>
          <a:p>
            <a:endParaRPr lang="en-GB" dirty="0"/>
          </a:p>
          <a:p>
            <a:r>
              <a:rPr lang="en-GB" dirty="0"/>
              <a:t>SIMILAR</a:t>
            </a:r>
          </a:p>
          <a:p>
            <a:r>
              <a:rPr lang="en-GB" dirty="0"/>
              <a:t>Year 2, as now, has 4 modules. We are breaking the ‘long’ module 9 into 3 parts a-c, to help with ECTs who might otherwise get lost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79C58E-4B6D-471C-A99C-37A679D4066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494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6F828-88FE-0B23-C50E-C41D2F027D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557CB-62BC-17C3-41C0-A298750922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377EFB-6886-1A6A-AB27-BB9F195D0820}"/>
              </a:ext>
            </a:extLst>
          </p:cNvPr>
          <p:cNvSpPr>
            <a:spLocks noGrp="1"/>
          </p:cNvSpPr>
          <p:nvPr>
            <p:ph type="body" idx="1"/>
          </p:nvPr>
        </p:nvSpPr>
        <p:spPr/>
        <p:txBody>
          <a:bodyPr/>
          <a:lstStyle/>
          <a:p>
            <a:r>
              <a:rPr lang="en-GB" dirty="0"/>
              <a:t>SAME</a:t>
            </a:r>
          </a:p>
          <a:p>
            <a:r>
              <a:rPr lang="en-GB" dirty="0"/>
              <a:t>The elements of the programme for ECTs in Year 1 are structured in the same way to the current ECF programme</a:t>
            </a:r>
          </a:p>
        </p:txBody>
      </p:sp>
      <p:sp>
        <p:nvSpPr>
          <p:cNvPr id="4" name="Slide Number Placeholder 3">
            <a:extLst>
              <a:ext uri="{FF2B5EF4-FFF2-40B4-BE49-F238E27FC236}">
                <a16:creationId xmlns:a16="http://schemas.microsoft.com/office/drawing/2014/main" id="{0AAAB568-0D79-BB9B-9BB3-DB3F76A41B1D}"/>
              </a:ext>
            </a:extLst>
          </p:cNvPr>
          <p:cNvSpPr>
            <a:spLocks noGrp="1"/>
          </p:cNvSpPr>
          <p:nvPr>
            <p:ph type="sldNum" sz="quarter" idx="5"/>
          </p:nvPr>
        </p:nvSpPr>
        <p:spPr/>
        <p:txBody>
          <a:bodyPr/>
          <a:lstStyle/>
          <a:p>
            <a:fld id="{19A8CD98-8217-4B78-BE73-952D57A3C81F}" type="slidenum">
              <a:rPr lang="en-GB" smtClean="0"/>
              <a:t>10</a:t>
            </a:fld>
            <a:endParaRPr lang="en-GB"/>
          </a:p>
        </p:txBody>
      </p:sp>
    </p:spTree>
    <p:extLst>
      <p:ext uri="{BB962C8B-B14F-4D97-AF65-F5344CB8AC3E}">
        <p14:creationId xmlns:p14="http://schemas.microsoft.com/office/powerpoint/2010/main" val="237660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elements of the programme for ECTs in Year 2 are structured in the same way to the current ECF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main features – practitioner inquiry and the School Visit are retained</a:t>
            </a:r>
          </a:p>
          <a:p>
            <a:endParaRPr lang="en-GB" dirty="0"/>
          </a:p>
          <a:p>
            <a:endParaRPr lang="en-GB" dirty="0"/>
          </a:p>
        </p:txBody>
      </p:sp>
      <p:sp>
        <p:nvSpPr>
          <p:cNvPr id="4" name="Slide Number Placeholder 3"/>
          <p:cNvSpPr>
            <a:spLocks noGrp="1"/>
          </p:cNvSpPr>
          <p:nvPr>
            <p:ph type="sldNum" sz="quarter" idx="5"/>
          </p:nvPr>
        </p:nvSpPr>
        <p:spPr/>
        <p:txBody>
          <a:bodyPr/>
          <a:lstStyle/>
          <a:p>
            <a:fld id="{19A8CD98-8217-4B78-BE73-952D57A3C81F}" type="slidenum">
              <a:rPr lang="en-GB" smtClean="0"/>
              <a:t>11</a:t>
            </a:fld>
            <a:endParaRPr lang="en-GB"/>
          </a:p>
        </p:txBody>
      </p:sp>
    </p:spTree>
    <p:extLst>
      <p:ext uri="{BB962C8B-B14F-4D97-AF65-F5344CB8AC3E}">
        <p14:creationId xmlns:p14="http://schemas.microsoft.com/office/powerpoint/2010/main" val="894607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544321-F40A-4047-A713-A5EFB4469DC8}" type="slidenum">
              <a:rPr lang="en-US" smtClean="0"/>
              <a:t>16</a:t>
            </a:fld>
            <a:endParaRPr lang="en-US"/>
          </a:p>
        </p:txBody>
      </p:sp>
    </p:spTree>
    <p:extLst>
      <p:ext uri="{BB962C8B-B14F-4D97-AF65-F5344CB8AC3E}">
        <p14:creationId xmlns:p14="http://schemas.microsoft.com/office/powerpoint/2010/main" val="1722595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8AE2F-62AF-C123-9EF6-CC56085C33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9118C50-4E62-74E1-8219-6BF2336C1B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2162911-5ECD-B955-E204-0D7F17A237BD}"/>
              </a:ext>
            </a:extLst>
          </p:cNvPr>
          <p:cNvSpPr>
            <a:spLocks noGrp="1"/>
          </p:cNvSpPr>
          <p:nvPr>
            <p:ph type="dt" sz="half" idx="10"/>
          </p:nvPr>
        </p:nvSpPr>
        <p:spPr/>
        <p:txBody>
          <a:bodyPr/>
          <a:lstStyle/>
          <a:p>
            <a:fld id="{6BEE53F3-2D43-E943-AA1E-2A18147FE3AE}" type="datetimeFigureOut">
              <a:rPr lang="en-US" smtClean="0"/>
              <a:t>6/3/2025</a:t>
            </a:fld>
            <a:endParaRPr lang="en-US"/>
          </a:p>
        </p:txBody>
      </p:sp>
      <p:sp>
        <p:nvSpPr>
          <p:cNvPr id="5" name="Footer Placeholder 4">
            <a:extLst>
              <a:ext uri="{FF2B5EF4-FFF2-40B4-BE49-F238E27FC236}">
                <a16:creationId xmlns:a16="http://schemas.microsoft.com/office/drawing/2014/main" id="{5CDE1A6F-762B-426E-58A2-C8F96E155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F104D-5FC8-8129-A808-5A6D6E293562}"/>
              </a:ext>
            </a:extLst>
          </p:cNvPr>
          <p:cNvSpPr>
            <a:spLocks noGrp="1"/>
          </p:cNvSpPr>
          <p:nvPr>
            <p:ph type="sldNum" sz="quarter" idx="12"/>
          </p:nvPr>
        </p:nvSpPr>
        <p:spPr/>
        <p:txBody>
          <a:bodyPr/>
          <a:lstStyle/>
          <a:p>
            <a:fld id="{ABB25375-2D22-7D4D-9517-3FB9666F039E}" type="slidenum">
              <a:rPr lang="en-US" smtClean="0"/>
              <a:t>‹#›</a:t>
            </a:fld>
            <a:endParaRPr lang="en-US"/>
          </a:p>
        </p:txBody>
      </p:sp>
    </p:spTree>
    <p:extLst>
      <p:ext uri="{BB962C8B-B14F-4D97-AF65-F5344CB8AC3E}">
        <p14:creationId xmlns:p14="http://schemas.microsoft.com/office/powerpoint/2010/main" val="1157642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3FC86-DD65-123B-8F01-ED61FE93482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179A4A3-8DDC-90D5-5706-F494693CD32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5593DC-01EA-471E-742C-EEE384A3B134}"/>
              </a:ext>
            </a:extLst>
          </p:cNvPr>
          <p:cNvSpPr>
            <a:spLocks noGrp="1"/>
          </p:cNvSpPr>
          <p:nvPr>
            <p:ph type="dt" sz="half" idx="10"/>
          </p:nvPr>
        </p:nvSpPr>
        <p:spPr/>
        <p:txBody>
          <a:bodyPr/>
          <a:lstStyle/>
          <a:p>
            <a:fld id="{6BEE53F3-2D43-E943-AA1E-2A18147FE3AE}" type="datetimeFigureOut">
              <a:rPr lang="en-US" smtClean="0"/>
              <a:t>6/3/2025</a:t>
            </a:fld>
            <a:endParaRPr lang="en-US"/>
          </a:p>
        </p:txBody>
      </p:sp>
      <p:sp>
        <p:nvSpPr>
          <p:cNvPr id="5" name="Footer Placeholder 4">
            <a:extLst>
              <a:ext uri="{FF2B5EF4-FFF2-40B4-BE49-F238E27FC236}">
                <a16:creationId xmlns:a16="http://schemas.microsoft.com/office/drawing/2014/main" id="{381FD09B-EF31-A564-58C7-F71970521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95D40-193D-97F7-0A6B-A204E8F5DC3C}"/>
              </a:ext>
            </a:extLst>
          </p:cNvPr>
          <p:cNvSpPr>
            <a:spLocks noGrp="1"/>
          </p:cNvSpPr>
          <p:nvPr>
            <p:ph type="sldNum" sz="quarter" idx="12"/>
          </p:nvPr>
        </p:nvSpPr>
        <p:spPr/>
        <p:txBody>
          <a:bodyPr/>
          <a:lstStyle/>
          <a:p>
            <a:fld id="{ABB25375-2D22-7D4D-9517-3FB9666F039E}" type="slidenum">
              <a:rPr lang="en-US" smtClean="0"/>
              <a:t>‹#›</a:t>
            </a:fld>
            <a:endParaRPr lang="en-US"/>
          </a:p>
        </p:txBody>
      </p:sp>
    </p:spTree>
    <p:extLst>
      <p:ext uri="{BB962C8B-B14F-4D97-AF65-F5344CB8AC3E}">
        <p14:creationId xmlns:p14="http://schemas.microsoft.com/office/powerpoint/2010/main" val="223293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14A22B-D0BA-8414-1980-24E03907895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7CFB63-E1E6-FD7A-C70A-FBE672D27BD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42BEBD-F2DA-6B15-0C33-68A1FBF95254}"/>
              </a:ext>
            </a:extLst>
          </p:cNvPr>
          <p:cNvSpPr>
            <a:spLocks noGrp="1"/>
          </p:cNvSpPr>
          <p:nvPr>
            <p:ph type="dt" sz="half" idx="10"/>
          </p:nvPr>
        </p:nvSpPr>
        <p:spPr/>
        <p:txBody>
          <a:bodyPr/>
          <a:lstStyle/>
          <a:p>
            <a:fld id="{6BEE53F3-2D43-E943-AA1E-2A18147FE3AE}" type="datetimeFigureOut">
              <a:rPr lang="en-US" smtClean="0"/>
              <a:t>6/3/2025</a:t>
            </a:fld>
            <a:endParaRPr lang="en-US"/>
          </a:p>
        </p:txBody>
      </p:sp>
      <p:sp>
        <p:nvSpPr>
          <p:cNvPr id="5" name="Footer Placeholder 4">
            <a:extLst>
              <a:ext uri="{FF2B5EF4-FFF2-40B4-BE49-F238E27FC236}">
                <a16:creationId xmlns:a16="http://schemas.microsoft.com/office/drawing/2014/main" id="{FAFCECC2-7ABA-09B7-25B3-D900AE13F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E2266-3452-DCC0-17D1-4F144CD56EE2}"/>
              </a:ext>
            </a:extLst>
          </p:cNvPr>
          <p:cNvSpPr>
            <a:spLocks noGrp="1"/>
          </p:cNvSpPr>
          <p:nvPr>
            <p:ph type="sldNum" sz="quarter" idx="12"/>
          </p:nvPr>
        </p:nvSpPr>
        <p:spPr/>
        <p:txBody>
          <a:bodyPr/>
          <a:lstStyle/>
          <a:p>
            <a:fld id="{ABB25375-2D22-7D4D-9517-3FB9666F039E}" type="slidenum">
              <a:rPr lang="en-US" smtClean="0"/>
              <a:t>‹#›</a:t>
            </a:fld>
            <a:endParaRPr lang="en-US"/>
          </a:p>
        </p:txBody>
      </p:sp>
    </p:spTree>
    <p:extLst>
      <p:ext uri="{BB962C8B-B14F-4D97-AF65-F5344CB8AC3E}">
        <p14:creationId xmlns:p14="http://schemas.microsoft.com/office/powerpoint/2010/main" val="261359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2566EC-51AC-4D89-B54B-44F8F934D48B}"/>
              </a:ext>
            </a:extLst>
          </p:cNvPr>
          <p:cNvSpPr/>
          <p:nvPr userDrawn="1"/>
        </p:nvSpPr>
        <p:spPr>
          <a:xfrm>
            <a:off x="0" y="1679825"/>
            <a:ext cx="12192000" cy="5178175"/>
          </a:xfrm>
          <a:prstGeom prst="rect">
            <a:avLst/>
          </a:prstGeom>
          <a:solidFill>
            <a:srgbClr val="0097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solidFill>
                <a:prstClr val="white"/>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BF14844D-D8E5-4507-937C-8E1609955EAF}"/>
              </a:ext>
            </a:extLst>
          </p:cNvPr>
          <p:cNvSpPr>
            <a:spLocks noGrp="1"/>
          </p:cNvSpPr>
          <p:nvPr>
            <p:ph type="sldNum" sz="quarter" idx="12"/>
          </p:nvPr>
        </p:nvSpPr>
        <p:spPr/>
        <p:txBody>
          <a:bodyPr/>
          <a:lstStyle/>
          <a:p>
            <a:fld id="{F81A5609-7D37-4433-BCAA-2F2BA61FBBC7}" type="slidenum">
              <a:rPr lang="en-GB" smtClean="0">
                <a:solidFill>
                  <a:prstClr val="black">
                    <a:tint val="75000"/>
                  </a:prstClr>
                </a:solidFill>
              </a:rPr>
              <a:pPr/>
              <a:t>‹#›</a:t>
            </a:fld>
            <a:endParaRPr lang="en-GB">
              <a:solidFill>
                <a:prstClr val="black">
                  <a:tint val="75000"/>
                </a:prstClr>
              </a:solidFill>
            </a:endParaRPr>
          </a:p>
        </p:txBody>
      </p:sp>
      <p:pic>
        <p:nvPicPr>
          <p:cNvPr id="9" name="Picture 8" descr="A picture containing high&#10;&#10;Description automatically generated">
            <a:extLst>
              <a:ext uri="{FF2B5EF4-FFF2-40B4-BE49-F238E27FC236}">
                <a16:creationId xmlns:a16="http://schemas.microsoft.com/office/drawing/2014/main" id="{5A383FA3-FF65-4C96-AB2B-61B9DC170E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637792"/>
          </a:xfrm>
          <a:prstGeom prst="rect">
            <a:avLst/>
          </a:prstGeom>
        </p:spPr>
      </p:pic>
      <p:pic>
        <p:nvPicPr>
          <p:cNvPr id="10" name="Picture 9" descr="Logo&#10;&#10;Description automatically generated">
            <a:extLst>
              <a:ext uri="{FF2B5EF4-FFF2-40B4-BE49-F238E27FC236}">
                <a16:creationId xmlns:a16="http://schemas.microsoft.com/office/drawing/2014/main" id="{8F985E42-9B19-45F0-854F-B6D47858476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20717457">
            <a:off x="8196958" y="5561911"/>
            <a:ext cx="5293943" cy="1529568"/>
          </a:xfrm>
          <a:prstGeom prst="rect">
            <a:avLst/>
          </a:prstGeom>
        </p:spPr>
      </p:pic>
      <p:pic>
        <p:nvPicPr>
          <p:cNvPr id="11" name="Picture 10" descr="A picture containing silhouette&#10;&#10;Description automatically generated">
            <a:extLst>
              <a:ext uri="{FF2B5EF4-FFF2-40B4-BE49-F238E27FC236}">
                <a16:creationId xmlns:a16="http://schemas.microsoft.com/office/drawing/2014/main" id="{AA5085EB-9DDA-4113-ACFF-6AAFACA41BC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931237" y="6351878"/>
            <a:ext cx="767920" cy="401387"/>
          </a:xfrm>
          <a:prstGeom prst="rect">
            <a:avLst/>
          </a:prstGeom>
        </p:spPr>
      </p:pic>
    </p:spTree>
    <p:extLst>
      <p:ext uri="{BB962C8B-B14F-4D97-AF65-F5344CB8AC3E}">
        <p14:creationId xmlns:p14="http://schemas.microsoft.com/office/powerpoint/2010/main" val="360957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9CD301-1593-4B7E-B674-0E986EF5B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42925"/>
          </a:xfrm>
          <a:prstGeom prst="rect">
            <a:avLst/>
          </a:prstGeom>
        </p:spPr>
      </p:pic>
      <p:pic>
        <p:nvPicPr>
          <p:cNvPr id="8" name="Picture 7" descr="Logo&#10;&#10;Description automatically generated">
            <a:extLst>
              <a:ext uri="{FF2B5EF4-FFF2-40B4-BE49-F238E27FC236}">
                <a16:creationId xmlns:a16="http://schemas.microsoft.com/office/drawing/2014/main" id="{0C97467F-8B55-4FA1-9962-EC44D238FDA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20717457">
            <a:off x="8196958" y="5561911"/>
            <a:ext cx="5293943" cy="1529568"/>
          </a:xfrm>
          <a:prstGeom prst="rect">
            <a:avLst/>
          </a:prstGeom>
        </p:spPr>
      </p:pic>
      <p:pic>
        <p:nvPicPr>
          <p:cNvPr id="9" name="Picture 8" descr="A picture containing silhouette&#10;&#10;Description automatically generated">
            <a:extLst>
              <a:ext uri="{FF2B5EF4-FFF2-40B4-BE49-F238E27FC236}">
                <a16:creationId xmlns:a16="http://schemas.microsoft.com/office/drawing/2014/main" id="{4F4B9B89-FE84-4A2E-B5EC-3099615CF4F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931237" y="6351878"/>
            <a:ext cx="767920" cy="401387"/>
          </a:xfrm>
          <a:prstGeom prst="rect">
            <a:avLst/>
          </a:prstGeom>
        </p:spPr>
      </p:pic>
    </p:spTree>
    <p:extLst>
      <p:ext uri="{BB962C8B-B14F-4D97-AF65-F5344CB8AC3E}">
        <p14:creationId xmlns:p14="http://schemas.microsoft.com/office/powerpoint/2010/main" val="80234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7613-0866-41C9-83CA-F91A508655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0B9F79-584B-4EE2-9321-1A79025D8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FC9A59-84DA-47A9-87E0-001DE035E22E}"/>
              </a:ext>
            </a:extLst>
          </p:cNvPr>
          <p:cNvSpPr>
            <a:spLocks noGrp="1"/>
          </p:cNvSpPr>
          <p:nvPr>
            <p:ph type="dt" sz="half" idx="10"/>
          </p:nvPr>
        </p:nvSpPr>
        <p:spPr/>
        <p:txBody>
          <a:bodyPr/>
          <a:lstStyle/>
          <a:p>
            <a:fld id="{EE9D0207-E59C-4FE9-835B-ABD107D8B000}" type="datetimeFigureOut">
              <a:rPr lang="en-GB" smtClean="0">
                <a:solidFill>
                  <a:prstClr val="black">
                    <a:tint val="75000"/>
                  </a:prstClr>
                </a:solidFill>
              </a:rPr>
              <a:pPr/>
              <a:t>03/06/2025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CE5F56A-D951-41F7-81E3-3CDDA8045F4D}"/>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AD81F2F6-A6CF-46DD-977F-28AADAC3B8E8}"/>
              </a:ext>
            </a:extLst>
          </p:cNvPr>
          <p:cNvSpPr>
            <a:spLocks noGrp="1"/>
          </p:cNvSpPr>
          <p:nvPr>
            <p:ph type="sldNum" sz="quarter" idx="12"/>
          </p:nvPr>
        </p:nvSpPr>
        <p:spPr/>
        <p:txBody>
          <a:bodyPr/>
          <a:lstStyle/>
          <a:p>
            <a:fld id="{F81A5609-7D37-4433-BCAA-2F2BA61FBB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5378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787B-67A5-4D34-9035-10E2496411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2C379B-9293-444C-80B1-5A78D90680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569BC0-9728-448E-BD67-E60626066A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4AF93A-7406-459A-B090-D407EC2F8E00}"/>
              </a:ext>
            </a:extLst>
          </p:cNvPr>
          <p:cNvSpPr>
            <a:spLocks noGrp="1"/>
          </p:cNvSpPr>
          <p:nvPr>
            <p:ph type="dt" sz="half" idx="10"/>
          </p:nvPr>
        </p:nvSpPr>
        <p:spPr/>
        <p:txBody>
          <a:bodyPr/>
          <a:lstStyle/>
          <a:p>
            <a:fld id="{EE9D0207-E59C-4FE9-835B-ABD107D8B000}" type="datetimeFigureOut">
              <a:rPr lang="en-GB" smtClean="0">
                <a:solidFill>
                  <a:prstClr val="black">
                    <a:tint val="75000"/>
                  </a:prstClr>
                </a:solidFill>
              </a:rPr>
              <a:pPr/>
              <a:t>03/06/2025</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28EF5D26-08BE-46B7-BD52-45799DE03E2D}"/>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C482ECE4-7171-479B-95BE-C2598A2C6F6E}"/>
              </a:ext>
            </a:extLst>
          </p:cNvPr>
          <p:cNvSpPr>
            <a:spLocks noGrp="1"/>
          </p:cNvSpPr>
          <p:nvPr>
            <p:ph type="sldNum" sz="quarter" idx="12"/>
          </p:nvPr>
        </p:nvSpPr>
        <p:spPr/>
        <p:txBody>
          <a:bodyPr/>
          <a:lstStyle/>
          <a:p>
            <a:fld id="{F81A5609-7D37-4433-BCAA-2F2BA61FBB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9608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D4F8-9544-41B5-B223-2BD7245D6D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9D965B-C6DF-4BD3-8EBD-6572DC6EF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E0FF0A-8EB0-48B9-989A-6239262265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44B737-0FCA-4BA2-AA57-08ABB48C0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21B114-539F-497C-9C1A-480D5EA6BA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180E3B-EE0D-4BE9-96B4-CE22F1CA8582}"/>
              </a:ext>
            </a:extLst>
          </p:cNvPr>
          <p:cNvSpPr>
            <a:spLocks noGrp="1"/>
          </p:cNvSpPr>
          <p:nvPr>
            <p:ph type="dt" sz="half" idx="10"/>
          </p:nvPr>
        </p:nvSpPr>
        <p:spPr/>
        <p:txBody>
          <a:bodyPr/>
          <a:lstStyle/>
          <a:p>
            <a:fld id="{EE9D0207-E59C-4FE9-835B-ABD107D8B000}" type="datetimeFigureOut">
              <a:rPr lang="en-GB" smtClean="0">
                <a:solidFill>
                  <a:prstClr val="black">
                    <a:tint val="75000"/>
                  </a:prstClr>
                </a:solidFill>
              </a:rPr>
              <a:pPr/>
              <a:t>03/06/2025</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3118C1A2-DDC8-4D4A-B6B5-4D6014FCA58A}"/>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3CF1ACF6-9C45-4965-AD2F-85A253254438}"/>
              </a:ext>
            </a:extLst>
          </p:cNvPr>
          <p:cNvSpPr>
            <a:spLocks noGrp="1"/>
          </p:cNvSpPr>
          <p:nvPr>
            <p:ph type="sldNum" sz="quarter" idx="12"/>
          </p:nvPr>
        </p:nvSpPr>
        <p:spPr/>
        <p:txBody>
          <a:bodyPr/>
          <a:lstStyle/>
          <a:p>
            <a:fld id="{F81A5609-7D37-4433-BCAA-2F2BA61FBB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920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F6C72-F995-4D9D-8C3D-BDD01A6765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CF8DC0-46F4-40B7-BA03-9CA5490C1272}"/>
              </a:ext>
            </a:extLst>
          </p:cNvPr>
          <p:cNvSpPr>
            <a:spLocks noGrp="1"/>
          </p:cNvSpPr>
          <p:nvPr>
            <p:ph type="dt" sz="half" idx="10"/>
          </p:nvPr>
        </p:nvSpPr>
        <p:spPr/>
        <p:txBody>
          <a:bodyPr/>
          <a:lstStyle/>
          <a:p>
            <a:fld id="{EE9D0207-E59C-4FE9-835B-ABD107D8B000}" type="datetimeFigureOut">
              <a:rPr lang="en-GB" smtClean="0">
                <a:solidFill>
                  <a:prstClr val="black">
                    <a:tint val="75000"/>
                  </a:prstClr>
                </a:solidFill>
              </a:rPr>
              <a:pPr/>
              <a:t>03/06/2025</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97582FD2-05C8-4C5D-A2D3-F514CCB804D5}"/>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3150822B-F222-43FA-8D72-7B15375F7326}"/>
              </a:ext>
            </a:extLst>
          </p:cNvPr>
          <p:cNvSpPr>
            <a:spLocks noGrp="1"/>
          </p:cNvSpPr>
          <p:nvPr>
            <p:ph type="sldNum" sz="quarter" idx="12"/>
          </p:nvPr>
        </p:nvSpPr>
        <p:spPr/>
        <p:txBody>
          <a:bodyPr/>
          <a:lstStyle/>
          <a:p>
            <a:fld id="{F81A5609-7D37-4433-BCAA-2F2BA61FBB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7228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440EEC-0A48-440B-A8DA-FCCE75C217C8}"/>
              </a:ext>
            </a:extLst>
          </p:cNvPr>
          <p:cNvSpPr>
            <a:spLocks noGrp="1"/>
          </p:cNvSpPr>
          <p:nvPr>
            <p:ph type="dt" sz="half" idx="10"/>
          </p:nvPr>
        </p:nvSpPr>
        <p:spPr/>
        <p:txBody>
          <a:bodyPr/>
          <a:lstStyle/>
          <a:p>
            <a:fld id="{EE9D0207-E59C-4FE9-835B-ABD107D8B000}" type="datetimeFigureOut">
              <a:rPr lang="en-GB" smtClean="0">
                <a:solidFill>
                  <a:prstClr val="black">
                    <a:tint val="75000"/>
                  </a:prstClr>
                </a:solidFill>
              </a:rPr>
              <a:pPr/>
              <a:t>03/06/2025</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25B7791F-780F-4FF4-85B2-A61FD8602594}"/>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9FAD986C-F436-41C6-B09E-7F32D7F0F4F9}"/>
              </a:ext>
            </a:extLst>
          </p:cNvPr>
          <p:cNvSpPr>
            <a:spLocks noGrp="1"/>
          </p:cNvSpPr>
          <p:nvPr>
            <p:ph type="sldNum" sz="quarter" idx="12"/>
          </p:nvPr>
        </p:nvSpPr>
        <p:spPr/>
        <p:txBody>
          <a:bodyPr/>
          <a:lstStyle/>
          <a:p>
            <a:fld id="{F81A5609-7D37-4433-BCAA-2F2BA61FBB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2269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79639-EAE7-4690-9B7D-4237261793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CE6E872-A841-476B-BF8A-5E3B425BB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D788E8-B53B-42EE-B29D-2082CB95D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B756DA-8852-4E86-8A10-80A7ADF8C402}"/>
              </a:ext>
            </a:extLst>
          </p:cNvPr>
          <p:cNvSpPr>
            <a:spLocks noGrp="1"/>
          </p:cNvSpPr>
          <p:nvPr>
            <p:ph type="dt" sz="half" idx="10"/>
          </p:nvPr>
        </p:nvSpPr>
        <p:spPr/>
        <p:txBody>
          <a:bodyPr/>
          <a:lstStyle/>
          <a:p>
            <a:fld id="{EE9D0207-E59C-4FE9-835B-ABD107D8B000}" type="datetimeFigureOut">
              <a:rPr lang="en-GB" smtClean="0">
                <a:solidFill>
                  <a:prstClr val="black">
                    <a:tint val="75000"/>
                  </a:prstClr>
                </a:solidFill>
              </a:rPr>
              <a:pPr/>
              <a:t>03/06/2025</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BF4DB468-30E9-43AF-A920-FAFFE4FEF77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C866CB1F-4C30-47BB-A9D0-F53BB1EBF55E}"/>
              </a:ext>
            </a:extLst>
          </p:cNvPr>
          <p:cNvSpPr>
            <a:spLocks noGrp="1"/>
          </p:cNvSpPr>
          <p:nvPr>
            <p:ph type="sldNum" sz="quarter" idx="12"/>
          </p:nvPr>
        </p:nvSpPr>
        <p:spPr/>
        <p:txBody>
          <a:bodyPr/>
          <a:lstStyle/>
          <a:p>
            <a:fld id="{F81A5609-7D37-4433-BCAA-2F2BA61FBB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070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7CA3-648A-9887-E567-64F725C58F3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93B4F1-1BD7-1A75-1505-4FE9F0FF925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CE40D4-427B-6FF5-EA11-533A17FB6494}"/>
              </a:ext>
            </a:extLst>
          </p:cNvPr>
          <p:cNvSpPr>
            <a:spLocks noGrp="1"/>
          </p:cNvSpPr>
          <p:nvPr>
            <p:ph type="dt" sz="half" idx="10"/>
          </p:nvPr>
        </p:nvSpPr>
        <p:spPr/>
        <p:txBody>
          <a:bodyPr/>
          <a:lstStyle/>
          <a:p>
            <a:fld id="{6BEE53F3-2D43-E943-AA1E-2A18147FE3AE}" type="datetimeFigureOut">
              <a:rPr lang="en-US" smtClean="0"/>
              <a:t>6/3/2025</a:t>
            </a:fld>
            <a:endParaRPr lang="en-US"/>
          </a:p>
        </p:txBody>
      </p:sp>
      <p:sp>
        <p:nvSpPr>
          <p:cNvPr id="5" name="Footer Placeholder 4">
            <a:extLst>
              <a:ext uri="{FF2B5EF4-FFF2-40B4-BE49-F238E27FC236}">
                <a16:creationId xmlns:a16="http://schemas.microsoft.com/office/drawing/2014/main" id="{81B3BC55-C12B-A545-115A-F88274F23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E0208-4020-611D-2F5C-D1CA3414E71E}"/>
              </a:ext>
            </a:extLst>
          </p:cNvPr>
          <p:cNvSpPr>
            <a:spLocks noGrp="1"/>
          </p:cNvSpPr>
          <p:nvPr>
            <p:ph type="sldNum" sz="quarter" idx="12"/>
          </p:nvPr>
        </p:nvSpPr>
        <p:spPr/>
        <p:txBody>
          <a:bodyPr/>
          <a:lstStyle/>
          <a:p>
            <a:fld id="{ABB25375-2D22-7D4D-9517-3FB9666F039E}" type="slidenum">
              <a:rPr lang="en-US" smtClean="0"/>
              <a:t>‹#›</a:t>
            </a:fld>
            <a:endParaRPr lang="en-US"/>
          </a:p>
        </p:txBody>
      </p:sp>
    </p:spTree>
    <p:extLst>
      <p:ext uri="{BB962C8B-B14F-4D97-AF65-F5344CB8AC3E}">
        <p14:creationId xmlns:p14="http://schemas.microsoft.com/office/powerpoint/2010/main" val="3835604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1507-DF5D-4B6D-AB63-A14F706EE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41EE40-0493-4BF9-BB5B-54F3EBAE82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6DA6A2-F00A-4A63-B514-0EA27549F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87DF28-B809-4900-A7F0-FC983943195D}"/>
              </a:ext>
            </a:extLst>
          </p:cNvPr>
          <p:cNvSpPr>
            <a:spLocks noGrp="1"/>
          </p:cNvSpPr>
          <p:nvPr>
            <p:ph type="dt" sz="half" idx="10"/>
          </p:nvPr>
        </p:nvSpPr>
        <p:spPr/>
        <p:txBody>
          <a:bodyPr/>
          <a:lstStyle/>
          <a:p>
            <a:fld id="{EE9D0207-E59C-4FE9-835B-ABD107D8B000}" type="datetimeFigureOut">
              <a:rPr lang="en-GB" smtClean="0">
                <a:solidFill>
                  <a:prstClr val="black">
                    <a:tint val="75000"/>
                  </a:prstClr>
                </a:solidFill>
              </a:rPr>
              <a:pPr/>
              <a:t>03/06/2025</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E68CEB09-1765-4F71-92D1-1C8E49660C6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D985C59-9B9A-4C34-AF27-D4F7961A947A}"/>
              </a:ext>
            </a:extLst>
          </p:cNvPr>
          <p:cNvSpPr>
            <a:spLocks noGrp="1"/>
          </p:cNvSpPr>
          <p:nvPr>
            <p:ph type="sldNum" sz="quarter" idx="12"/>
          </p:nvPr>
        </p:nvSpPr>
        <p:spPr/>
        <p:txBody>
          <a:bodyPr/>
          <a:lstStyle/>
          <a:p>
            <a:fld id="{F81A5609-7D37-4433-BCAA-2F2BA61FBB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3358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5995-F8C8-4791-A88E-C4E2C44DC9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E0474B-EDFD-40AE-B556-3DD57454BB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48109-2239-4F6E-9BD7-1700006C5460}"/>
              </a:ext>
            </a:extLst>
          </p:cNvPr>
          <p:cNvSpPr>
            <a:spLocks noGrp="1"/>
          </p:cNvSpPr>
          <p:nvPr>
            <p:ph type="dt" sz="half" idx="10"/>
          </p:nvPr>
        </p:nvSpPr>
        <p:spPr/>
        <p:txBody>
          <a:bodyPr/>
          <a:lstStyle/>
          <a:p>
            <a:fld id="{EE9D0207-E59C-4FE9-835B-ABD107D8B000}" type="datetimeFigureOut">
              <a:rPr lang="en-GB" smtClean="0">
                <a:solidFill>
                  <a:prstClr val="black">
                    <a:tint val="75000"/>
                  </a:prstClr>
                </a:solidFill>
              </a:rPr>
              <a:pPr/>
              <a:t>03/06/2025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C26BC4C6-FA42-42E6-831E-E8FA9AE86054}"/>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194EBFD-B335-4A4E-BABE-98C2F1286744}"/>
              </a:ext>
            </a:extLst>
          </p:cNvPr>
          <p:cNvSpPr>
            <a:spLocks noGrp="1"/>
          </p:cNvSpPr>
          <p:nvPr>
            <p:ph type="sldNum" sz="quarter" idx="12"/>
          </p:nvPr>
        </p:nvSpPr>
        <p:spPr/>
        <p:txBody>
          <a:bodyPr/>
          <a:lstStyle/>
          <a:p>
            <a:fld id="{F81A5609-7D37-4433-BCAA-2F2BA61FBB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967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AF828A-7B36-463B-8AC6-6A9587A1B6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BF3C93-DD90-4485-87D6-EE12FC7E7C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CC7E2A-116B-4B1E-8EA3-79EE7EFEC1D0}"/>
              </a:ext>
            </a:extLst>
          </p:cNvPr>
          <p:cNvSpPr>
            <a:spLocks noGrp="1"/>
          </p:cNvSpPr>
          <p:nvPr>
            <p:ph type="dt" sz="half" idx="10"/>
          </p:nvPr>
        </p:nvSpPr>
        <p:spPr/>
        <p:txBody>
          <a:bodyPr/>
          <a:lstStyle/>
          <a:p>
            <a:fld id="{EE9D0207-E59C-4FE9-835B-ABD107D8B000}" type="datetimeFigureOut">
              <a:rPr lang="en-GB" smtClean="0">
                <a:solidFill>
                  <a:prstClr val="black">
                    <a:tint val="75000"/>
                  </a:prstClr>
                </a:solidFill>
              </a:rPr>
              <a:pPr/>
              <a:t>03/06/2025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C1841C3D-275E-4E26-AA5B-967C9358B0A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E2FA5EA-DB8F-49C6-9818-57D32837B670}"/>
              </a:ext>
            </a:extLst>
          </p:cNvPr>
          <p:cNvSpPr>
            <a:spLocks noGrp="1"/>
          </p:cNvSpPr>
          <p:nvPr>
            <p:ph type="sldNum" sz="quarter" idx="12"/>
          </p:nvPr>
        </p:nvSpPr>
        <p:spPr/>
        <p:txBody>
          <a:bodyPr/>
          <a:lstStyle/>
          <a:p>
            <a:fld id="{F81A5609-7D37-4433-BCAA-2F2BA61FBB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9304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CL single text block">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1" y="899999"/>
            <a:ext cx="8999900" cy="1368000"/>
          </a:xfrm>
        </p:spPr>
        <p:txBody>
          <a:bodyPr/>
          <a:lstStyle/>
          <a:p>
            <a:r>
              <a:rPr lang="en-US"/>
              <a:t>Main headline, Arial 44pt bold</a:t>
            </a:r>
          </a:p>
        </p:txBody>
      </p:sp>
      <p:sp>
        <p:nvSpPr>
          <p:cNvPr id="12" name="Text" descr="Text">
            <a:extLst>
              <a:ext uri="{FF2B5EF4-FFF2-40B4-BE49-F238E27FC236}">
                <a16:creationId xmlns:a16="http://schemas.microsoft.com/office/drawing/2014/main" id="{52E39625-6121-A140-A00B-27BF9DA232CD}"/>
              </a:ext>
            </a:extLst>
          </p:cNvPr>
          <p:cNvSpPr>
            <a:spLocks noGrp="1"/>
          </p:cNvSpPr>
          <p:nvPr>
            <p:ph type="body" sz="quarter" idx="13"/>
          </p:nvPr>
        </p:nvSpPr>
        <p:spPr>
          <a:xfrm>
            <a:off x="360000" y="2412000"/>
            <a:ext cx="10439064" cy="3600000"/>
          </a:xfrm>
        </p:spPr>
        <p:txBody>
          <a:bodyPr/>
          <a:lstStyle>
            <a:lvl1pPr marL="225420" marR="0" indent="-225420" algn="l" defTabSz="914377"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45" indent="-222245">
              <a:buFont typeface="Arial" panose="020B0604020202020204" pitchFamily="34" charset="0"/>
              <a:buChar char="•"/>
              <a:tabLst/>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solidFill>
                  <a:prstClr val="black">
                    <a:tint val="75000"/>
                  </a:prstClr>
                </a:solidFill>
              </a:rPr>
              <a:pPr>
                <a:defRPr/>
              </a:pPr>
              <a:t>6/3/2025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313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7" name="Title 31">
            <a:extLst>
              <a:ext uri="{FF2B5EF4-FFF2-40B4-BE49-F238E27FC236}">
                <a16:creationId xmlns:a16="http://schemas.microsoft.com/office/drawing/2014/main" id="{59C3E393-A088-F24A-A6CA-E4C52F6A3FA2}"/>
              </a:ext>
            </a:extLst>
          </p:cNvPr>
          <p:cNvSpPr>
            <a:spLocks noGrp="1"/>
          </p:cNvSpPr>
          <p:nvPr>
            <p:ph type="title"/>
          </p:nvPr>
        </p:nvSpPr>
        <p:spPr>
          <a:xfrm>
            <a:off x="495300" y="822326"/>
            <a:ext cx="11218333" cy="326903"/>
          </a:xfrm>
          <a:prstGeom prst="rect">
            <a:avLst/>
          </a:prstGeom>
        </p:spPr>
        <p:txBody>
          <a:bodyPr lIns="0" tIns="0" rIns="0" bIns="0"/>
          <a:lstStyle>
            <a:lvl1pPr>
              <a:defRPr sz="20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8" name="Text Placeholder 35">
            <a:extLst>
              <a:ext uri="{FF2B5EF4-FFF2-40B4-BE49-F238E27FC236}">
                <a16:creationId xmlns:a16="http://schemas.microsoft.com/office/drawing/2014/main" id="{FB0190B0-6E96-D94D-BAD5-6DA74917F526}"/>
              </a:ext>
            </a:extLst>
          </p:cNvPr>
          <p:cNvSpPr>
            <a:spLocks noGrp="1"/>
          </p:cNvSpPr>
          <p:nvPr>
            <p:ph type="body" sz="quarter" idx="10"/>
          </p:nvPr>
        </p:nvSpPr>
        <p:spPr>
          <a:xfrm>
            <a:off x="495300" y="1176286"/>
            <a:ext cx="11209867" cy="4492994"/>
          </a:xfrm>
          <a:prstGeom prst="rect">
            <a:avLst/>
          </a:prstGeom>
          <a:noFill/>
        </p:spPr>
        <p:txBody>
          <a:bodyPr lIns="0" tIns="0" rIns="0" bIns="0" anchor="t" anchorCtr="0"/>
          <a:lstStyle>
            <a:lvl1pPr marL="0" indent="0">
              <a:buNone/>
              <a:defRPr sz="1400" b="0">
                <a:solidFill>
                  <a:schemeClr val="bg1"/>
                </a:solidFill>
                <a:latin typeface="Arial" panose="020B0604020202020204" pitchFamily="34" charset="0"/>
                <a:cs typeface="Arial" panose="020B0604020202020204" pitchFamily="34" charset="0"/>
              </a:defRPr>
            </a:lvl1pPr>
            <a:lvl2pPr marL="0" indent="0">
              <a:buNone/>
              <a:defRPr>
                <a:solidFill>
                  <a:schemeClr val="bg1"/>
                </a:solidFill>
              </a:defRPr>
            </a:lvl2pPr>
            <a:lvl3pPr marL="0" indent="0">
              <a:buNone/>
              <a:defRPr>
                <a:solidFill>
                  <a:schemeClr val="bg1"/>
                </a:solidFill>
              </a:defRPr>
            </a:lvl3pPr>
            <a:lvl4pPr marL="171450" indent="-171450">
              <a:buFont typeface="Arial" panose="020B0604020202020204" pitchFamily="34" charset="0"/>
              <a:buChar char="•"/>
              <a:defRPr>
                <a:solidFill>
                  <a:schemeClr val="bg1"/>
                </a:solidFill>
              </a:defRPr>
            </a:lvl4pPr>
            <a:lvl5pPr marL="0" indent="0">
              <a:buNone/>
              <a:defRPr/>
            </a:lvl5pPr>
          </a:lstStyle>
          <a:p>
            <a:pPr lvl="0"/>
            <a:r>
              <a:rPr lang="en-GB"/>
              <a:t>Click to edit Master text styles</a:t>
            </a:r>
          </a:p>
        </p:txBody>
      </p:sp>
      <p:pic>
        <p:nvPicPr>
          <p:cNvPr id="10" name="Picture 9">
            <a:extLst>
              <a:ext uri="{FF2B5EF4-FFF2-40B4-BE49-F238E27FC236}">
                <a16:creationId xmlns:a16="http://schemas.microsoft.com/office/drawing/2014/main" id="{A5C019F3-1BE0-2840-B94C-F6C5B95C5AA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 y="2158"/>
            <a:ext cx="12192000" cy="444500"/>
          </a:xfrm>
          <a:prstGeom prst="rect">
            <a:avLst/>
          </a:prstGeom>
        </p:spPr>
      </p:pic>
    </p:spTree>
    <p:extLst>
      <p:ext uri="{BB962C8B-B14F-4D97-AF65-F5344CB8AC3E}">
        <p14:creationId xmlns:p14="http://schemas.microsoft.com/office/powerpoint/2010/main" val="2404371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6/3/2025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812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6/3/2025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89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6/3/2025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106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6/3/2025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22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solidFill>
                  <a:prstClr val="black">
                    <a:tint val="75000"/>
                  </a:prstClr>
                </a:solidFill>
              </a:rPr>
              <a:pPr/>
              <a:t>6/3/2025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19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4090-1A13-9C31-B68E-7790505EA35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AAB6B3F-8EB0-1B91-4B9D-E757EE6567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BC95517-3CBE-BB42-2908-E587BEC0773C}"/>
              </a:ext>
            </a:extLst>
          </p:cNvPr>
          <p:cNvSpPr>
            <a:spLocks noGrp="1"/>
          </p:cNvSpPr>
          <p:nvPr>
            <p:ph type="dt" sz="half" idx="10"/>
          </p:nvPr>
        </p:nvSpPr>
        <p:spPr/>
        <p:txBody>
          <a:bodyPr/>
          <a:lstStyle/>
          <a:p>
            <a:fld id="{6BEE53F3-2D43-E943-AA1E-2A18147FE3AE}" type="datetimeFigureOut">
              <a:rPr lang="en-US" smtClean="0"/>
              <a:t>6/3/2025</a:t>
            </a:fld>
            <a:endParaRPr lang="en-US"/>
          </a:p>
        </p:txBody>
      </p:sp>
      <p:sp>
        <p:nvSpPr>
          <p:cNvPr id="5" name="Footer Placeholder 4">
            <a:extLst>
              <a:ext uri="{FF2B5EF4-FFF2-40B4-BE49-F238E27FC236}">
                <a16:creationId xmlns:a16="http://schemas.microsoft.com/office/drawing/2014/main" id="{29B712C5-DE28-5ED1-F177-27D6CF086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D975C-327F-EB2E-1C67-B98575121BF1}"/>
              </a:ext>
            </a:extLst>
          </p:cNvPr>
          <p:cNvSpPr>
            <a:spLocks noGrp="1"/>
          </p:cNvSpPr>
          <p:nvPr>
            <p:ph type="sldNum" sz="quarter" idx="12"/>
          </p:nvPr>
        </p:nvSpPr>
        <p:spPr/>
        <p:txBody>
          <a:bodyPr/>
          <a:lstStyle/>
          <a:p>
            <a:fld id="{ABB25375-2D22-7D4D-9517-3FB9666F039E}" type="slidenum">
              <a:rPr lang="en-US" smtClean="0"/>
              <a:t>‹#›</a:t>
            </a:fld>
            <a:endParaRPr lang="en-US"/>
          </a:p>
        </p:txBody>
      </p:sp>
    </p:spTree>
    <p:extLst>
      <p:ext uri="{BB962C8B-B14F-4D97-AF65-F5344CB8AC3E}">
        <p14:creationId xmlns:p14="http://schemas.microsoft.com/office/powerpoint/2010/main" val="3308718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solidFill>
                  <a:prstClr val="black">
                    <a:tint val="75000"/>
                  </a:prstClr>
                </a:solidFill>
              </a:rPr>
              <a:pPr/>
              <a:t>6/3/2025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51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solidFill>
                  <a:prstClr val="black">
                    <a:tint val="75000"/>
                  </a:prstClr>
                </a:solidFill>
              </a:rPr>
              <a:pPr/>
              <a:t>6/3/2025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328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solidFill>
                  <a:prstClr val="black">
                    <a:tint val="75000"/>
                  </a:prstClr>
                </a:solidFill>
              </a:rPr>
              <a:pPr/>
              <a:t>6/3/2025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972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solidFill>
                  <a:prstClr val="black">
                    <a:tint val="75000"/>
                  </a:prstClr>
                </a:solidFill>
              </a:rPr>
              <a:pPr/>
              <a:t>6/3/2025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645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solidFill>
                  <a:prstClr val="black">
                    <a:tint val="75000"/>
                  </a:prstClr>
                </a:solidFill>
              </a:rPr>
              <a:pPr/>
              <a:t>6/3/2025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156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6/3/2025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4359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6/3/2025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69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DB65-B230-0712-59E4-13AB1011D4D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0BB69D-CA96-1E51-BA64-D900B1B7E6F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4AEC8DF-25AF-C02B-5696-8A51710109B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FFEBD61-A1E8-303B-DF46-5F4BC55DF8D7}"/>
              </a:ext>
            </a:extLst>
          </p:cNvPr>
          <p:cNvSpPr>
            <a:spLocks noGrp="1"/>
          </p:cNvSpPr>
          <p:nvPr>
            <p:ph type="dt" sz="half" idx="10"/>
          </p:nvPr>
        </p:nvSpPr>
        <p:spPr/>
        <p:txBody>
          <a:bodyPr/>
          <a:lstStyle/>
          <a:p>
            <a:fld id="{6BEE53F3-2D43-E943-AA1E-2A18147FE3AE}" type="datetimeFigureOut">
              <a:rPr lang="en-US" smtClean="0"/>
              <a:t>6/3/2025</a:t>
            </a:fld>
            <a:endParaRPr lang="en-US"/>
          </a:p>
        </p:txBody>
      </p:sp>
      <p:sp>
        <p:nvSpPr>
          <p:cNvPr id="6" name="Footer Placeholder 5">
            <a:extLst>
              <a:ext uri="{FF2B5EF4-FFF2-40B4-BE49-F238E27FC236}">
                <a16:creationId xmlns:a16="http://schemas.microsoft.com/office/drawing/2014/main" id="{C6B37A3F-0B5D-00F6-5028-0176D7649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3F025-39FB-B2F5-7864-B9D094194D83}"/>
              </a:ext>
            </a:extLst>
          </p:cNvPr>
          <p:cNvSpPr>
            <a:spLocks noGrp="1"/>
          </p:cNvSpPr>
          <p:nvPr>
            <p:ph type="sldNum" sz="quarter" idx="12"/>
          </p:nvPr>
        </p:nvSpPr>
        <p:spPr/>
        <p:txBody>
          <a:bodyPr/>
          <a:lstStyle/>
          <a:p>
            <a:fld id="{ABB25375-2D22-7D4D-9517-3FB9666F039E}" type="slidenum">
              <a:rPr lang="en-US" smtClean="0"/>
              <a:t>‹#›</a:t>
            </a:fld>
            <a:endParaRPr lang="en-US"/>
          </a:p>
        </p:txBody>
      </p:sp>
    </p:spTree>
    <p:extLst>
      <p:ext uri="{BB962C8B-B14F-4D97-AF65-F5344CB8AC3E}">
        <p14:creationId xmlns:p14="http://schemas.microsoft.com/office/powerpoint/2010/main" val="365778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C53CB-9384-D26C-6A6A-FD5F9A7F6EF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45443C-34EA-314E-6E98-9C84F3498F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90DBDC9-905C-9CC4-D17A-245C81E5C8D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0854DEB-B9FC-9BB8-5386-F2938535C4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15D1DF4-FACF-8C20-3FAF-1E82AD65401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2F449E5-6F05-B038-56EA-8DAB27838A91}"/>
              </a:ext>
            </a:extLst>
          </p:cNvPr>
          <p:cNvSpPr>
            <a:spLocks noGrp="1"/>
          </p:cNvSpPr>
          <p:nvPr>
            <p:ph type="dt" sz="half" idx="10"/>
          </p:nvPr>
        </p:nvSpPr>
        <p:spPr/>
        <p:txBody>
          <a:bodyPr/>
          <a:lstStyle/>
          <a:p>
            <a:fld id="{6BEE53F3-2D43-E943-AA1E-2A18147FE3AE}" type="datetimeFigureOut">
              <a:rPr lang="en-US" smtClean="0"/>
              <a:t>6/3/2025</a:t>
            </a:fld>
            <a:endParaRPr lang="en-US"/>
          </a:p>
        </p:txBody>
      </p:sp>
      <p:sp>
        <p:nvSpPr>
          <p:cNvPr id="8" name="Footer Placeholder 7">
            <a:extLst>
              <a:ext uri="{FF2B5EF4-FFF2-40B4-BE49-F238E27FC236}">
                <a16:creationId xmlns:a16="http://schemas.microsoft.com/office/drawing/2014/main" id="{6B23BAD1-D101-DD26-5FE6-BD4E00469E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2A0260-0D62-0709-27FA-3FB081091079}"/>
              </a:ext>
            </a:extLst>
          </p:cNvPr>
          <p:cNvSpPr>
            <a:spLocks noGrp="1"/>
          </p:cNvSpPr>
          <p:nvPr>
            <p:ph type="sldNum" sz="quarter" idx="12"/>
          </p:nvPr>
        </p:nvSpPr>
        <p:spPr/>
        <p:txBody>
          <a:bodyPr/>
          <a:lstStyle/>
          <a:p>
            <a:fld id="{ABB25375-2D22-7D4D-9517-3FB9666F039E}" type="slidenum">
              <a:rPr lang="en-US" smtClean="0"/>
              <a:t>‹#›</a:t>
            </a:fld>
            <a:endParaRPr lang="en-US"/>
          </a:p>
        </p:txBody>
      </p:sp>
    </p:spTree>
    <p:extLst>
      <p:ext uri="{BB962C8B-B14F-4D97-AF65-F5344CB8AC3E}">
        <p14:creationId xmlns:p14="http://schemas.microsoft.com/office/powerpoint/2010/main" val="89110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D9A6A-4FC5-5880-D6D5-C7169F99CBC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51647E-681F-ADA0-EA36-DC7668E1A6F0}"/>
              </a:ext>
            </a:extLst>
          </p:cNvPr>
          <p:cNvSpPr>
            <a:spLocks noGrp="1"/>
          </p:cNvSpPr>
          <p:nvPr>
            <p:ph type="dt" sz="half" idx="10"/>
          </p:nvPr>
        </p:nvSpPr>
        <p:spPr/>
        <p:txBody>
          <a:bodyPr/>
          <a:lstStyle/>
          <a:p>
            <a:fld id="{6BEE53F3-2D43-E943-AA1E-2A18147FE3AE}" type="datetimeFigureOut">
              <a:rPr lang="en-US" smtClean="0"/>
              <a:t>6/3/2025</a:t>
            </a:fld>
            <a:endParaRPr lang="en-US"/>
          </a:p>
        </p:txBody>
      </p:sp>
      <p:sp>
        <p:nvSpPr>
          <p:cNvPr id="4" name="Footer Placeholder 3">
            <a:extLst>
              <a:ext uri="{FF2B5EF4-FFF2-40B4-BE49-F238E27FC236}">
                <a16:creationId xmlns:a16="http://schemas.microsoft.com/office/drawing/2014/main" id="{52A334A1-4C1F-4A82-34CD-F871037AAF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E25EA8-D631-6207-AF23-803B0FD378ED}"/>
              </a:ext>
            </a:extLst>
          </p:cNvPr>
          <p:cNvSpPr>
            <a:spLocks noGrp="1"/>
          </p:cNvSpPr>
          <p:nvPr>
            <p:ph type="sldNum" sz="quarter" idx="12"/>
          </p:nvPr>
        </p:nvSpPr>
        <p:spPr/>
        <p:txBody>
          <a:bodyPr/>
          <a:lstStyle/>
          <a:p>
            <a:fld id="{ABB25375-2D22-7D4D-9517-3FB9666F039E}" type="slidenum">
              <a:rPr lang="en-US" smtClean="0"/>
              <a:t>‹#›</a:t>
            </a:fld>
            <a:endParaRPr lang="en-US"/>
          </a:p>
        </p:txBody>
      </p:sp>
    </p:spTree>
    <p:extLst>
      <p:ext uri="{BB962C8B-B14F-4D97-AF65-F5344CB8AC3E}">
        <p14:creationId xmlns:p14="http://schemas.microsoft.com/office/powerpoint/2010/main" val="8804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172E71-CB71-394B-F83E-3752FA94B48D}"/>
              </a:ext>
            </a:extLst>
          </p:cNvPr>
          <p:cNvSpPr>
            <a:spLocks noGrp="1"/>
          </p:cNvSpPr>
          <p:nvPr>
            <p:ph type="dt" sz="half" idx="10"/>
          </p:nvPr>
        </p:nvSpPr>
        <p:spPr/>
        <p:txBody>
          <a:bodyPr/>
          <a:lstStyle/>
          <a:p>
            <a:fld id="{6BEE53F3-2D43-E943-AA1E-2A18147FE3AE}" type="datetimeFigureOut">
              <a:rPr lang="en-US" smtClean="0"/>
              <a:t>6/3/2025</a:t>
            </a:fld>
            <a:endParaRPr lang="en-US"/>
          </a:p>
        </p:txBody>
      </p:sp>
      <p:sp>
        <p:nvSpPr>
          <p:cNvPr id="3" name="Footer Placeholder 2">
            <a:extLst>
              <a:ext uri="{FF2B5EF4-FFF2-40B4-BE49-F238E27FC236}">
                <a16:creationId xmlns:a16="http://schemas.microsoft.com/office/drawing/2014/main" id="{3CFD1ADE-979F-CDBE-3AD5-0B94BDBB0D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800766-F91D-B92E-3AB2-DF56881F3AFE}"/>
              </a:ext>
            </a:extLst>
          </p:cNvPr>
          <p:cNvSpPr>
            <a:spLocks noGrp="1"/>
          </p:cNvSpPr>
          <p:nvPr>
            <p:ph type="sldNum" sz="quarter" idx="12"/>
          </p:nvPr>
        </p:nvSpPr>
        <p:spPr/>
        <p:txBody>
          <a:bodyPr/>
          <a:lstStyle/>
          <a:p>
            <a:fld id="{ABB25375-2D22-7D4D-9517-3FB9666F039E}" type="slidenum">
              <a:rPr lang="en-US" smtClean="0"/>
              <a:t>‹#›</a:t>
            </a:fld>
            <a:endParaRPr lang="en-US"/>
          </a:p>
        </p:txBody>
      </p:sp>
    </p:spTree>
    <p:extLst>
      <p:ext uri="{BB962C8B-B14F-4D97-AF65-F5344CB8AC3E}">
        <p14:creationId xmlns:p14="http://schemas.microsoft.com/office/powerpoint/2010/main" val="276662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5854-B7A8-07AD-B6D7-A337D813D9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96E2ABE-3966-517D-F2AB-C5A8A80AF5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D9FFE28-BC1D-96C9-8FB5-9144E7534C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C03C8E5-9868-1406-3716-744DB04BF30B}"/>
              </a:ext>
            </a:extLst>
          </p:cNvPr>
          <p:cNvSpPr>
            <a:spLocks noGrp="1"/>
          </p:cNvSpPr>
          <p:nvPr>
            <p:ph type="dt" sz="half" idx="10"/>
          </p:nvPr>
        </p:nvSpPr>
        <p:spPr/>
        <p:txBody>
          <a:bodyPr/>
          <a:lstStyle/>
          <a:p>
            <a:fld id="{6BEE53F3-2D43-E943-AA1E-2A18147FE3AE}" type="datetimeFigureOut">
              <a:rPr lang="en-US" smtClean="0"/>
              <a:t>6/3/2025</a:t>
            </a:fld>
            <a:endParaRPr lang="en-US"/>
          </a:p>
        </p:txBody>
      </p:sp>
      <p:sp>
        <p:nvSpPr>
          <p:cNvPr id="6" name="Footer Placeholder 5">
            <a:extLst>
              <a:ext uri="{FF2B5EF4-FFF2-40B4-BE49-F238E27FC236}">
                <a16:creationId xmlns:a16="http://schemas.microsoft.com/office/drawing/2014/main" id="{010774B4-DA5B-5E3C-6EE1-7969670884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89B3E6-9C0E-DD11-5CC1-B55A1EA49865}"/>
              </a:ext>
            </a:extLst>
          </p:cNvPr>
          <p:cNvSpPr>
            <a:spLocks noGrp="1"/>
          </p:cNvSpPr>
          <p:nvPr>
            <p:ph type="sldNum" sz="quarter" idx="12"/>
          </p:nvPr>
        </p:nvSpPr>
        <p:spPr/>
        <p:txBody>
          <a:bodyPr/>
          <a:lstStyle/>
          <a:p>
            <a:fld id="{ABB25375-2D22-7D4D-9517-3FB9666F039E}" type="slidenum">
              <a:rPr lang="en-US" smtClean="0"/>
              <a:t>‹#›</a:t>
            </a:fld>
            <a:endParaRPr lang="en-US"/>
          </a:p>
        </p:txBody>
      </p:sp>
    </p:spTree>
    <p:extLst>
      <p:ext uri="{BB962C8B-B14F-4D97-AF65-F5344CB8AC3E}">
        <p14:creationId xmlns:p14="http://schemas.microsoft.com/office/powerpoint/2010/main" val="400702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3380-058F-7D2E-1297-F2695336C23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0FD0FC6-60C1-87B0-CD52-4C90184815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57CB78-540C-B631-F882-BDAAEBEED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1C04690-6237-AEEF-DAA3-FA236A5EF948}"/>
              </a:ext>
            </a:extLst>
          </p:cNvPr>
          <p:cNvSpPr>
            <a:spLocks noGrp="1"/>
          </p:cNvSpPr>
          <p:nvPr>
            <p:ph type="dt" sz="half" idx="10"/>
          </p:nvPr>
        </p:nvSpPr>
        <p:spPr/>
        <p:txBody>
          <a:bodyPr/>
          <a:lstStyle/>
          <a:p>
            <a:fld id="{6BEE53F3-2D43-E943-AA1E-2A18147FE3AE}" type="datetimeFigureOut">
              <a:rPr lang="en-US" smtClean="0"/>
              <a:t>6/3/2025</a:t>
            </a:fld>
            <a:endParaRPr lang="en-US"/>
          </a:p>
        </p:txBody>
      </p:sp>
      <p:sp>
        <p:nvSpPr>
          <p:cNvPr id="6" name="Footer Placeholder 5">
            <a:extLst>
              <a:ext uri="{FF2B5EF4-FFF2-40B4-BE49-F238E27FC236}">
                <a16:creationId xmlns:a16="http://schemas.microsoft.com/office/drawing/2014/main" id="{B2409DE1-E7DC-CDCE-5B2D-3132DCCFB5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DA839A-E7C6-4B31-C163-C45A8B9FA9C1}"/>
              </a:ext>
            </a:extLst>
          </p:cNvPr>
          <p:cNvSpPr>
            <a:spLocks noGrp="1"/>
          </p:cNvSpPr>
          <p:nvPr>
            <p:ph type="sldNum" sz="quarter" idx="12"/>
          </p:nvPr>
        </p:nvSpPr>
        <p:spPr/>
        <p:txBody>
          <a:bodyPr/>
          <a:lstStyle/>
          <a:p>
            <a:fld id="{ABB25375-2D22-7D4D-9517-3FB9666F039E}" type="slidenum">
              <a:rPr lang="en-US" smtClean="0"/>
              <a:t>‹#›</a:t>
            </a:fld>
            <a:endParaRPr lang="en-US"/>
          </a:p>
        </p:txBody>
      </p:sp>
    </p:spTree>
    <p:extLst>
      <p:ext uri="{BB962C8B-B14F-4D97-AF65-F5344CB8AC3E}">
        <p14:creationId xmlns:p14="http://schemas.microsoft.com/office/powerpoint/2010/main" val="2311371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190E8-B4A1-9921-CA8D-DC5CF337FD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2DD387A-72CC-C089-2127-AF625B126A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66EB66-7EB6-F2C4-C64C-695B7FE87A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EE53F3-2D43-E943-AA1E-2A18147FE3AE}" type="datetimeFigureOut">
              <a:rPr lang="en-US" smtClean="0"/>
              <a:t>6/3/2025</a:t>
            </a:fld>
            <a:endParaRPr lang="en-US"/>
          </a:p>
        </p:txBody>
      </p:sp>
      <p:sp>
        <p:nvSpPr>
          <p:cNvPr id="5" name="Footer Placeholder 4">
            <a:extLst>
              <a:ext uri="{FF2B5EF4-FFF2-40B4-BE49-F238E27FC236}">
                <a16:creationId xmlns:a16="http://schemas.microsoft.com/office/drawing/2014/main" id="{25C5E383-931F-48D1-7E3F-D7B50DE246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D888489-ED5B-70C3-E948-0692461664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B25375-2D22-7D4D-9517-3FB9666F039E}" type="slidenum">
              <a:rPr lang="en-US" smtClean="0"/>
              <a:t>‹#›</a:t>
            </a:fld>
            <a:endParaRPr lang="en-US"/>
          </a:p>
        </p:txBody>
      </p:sp>
    </p:spTree>
    <p:extLst>
      <p:ext uri="{BB962C8B-B14F-4D97-AF65-F5344CB8AC3E}">
        <p14:creationId xmlns:p14="http://schemas.microsoft.com/office/powerpoint/2010/main" val="1624145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003B64-947E-42DF-BB76-ADAB716AA0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06202D-1D85-4176-B7B6-483C4E3468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7A8B18-6735-4C79-882A-233A6BCDB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D0207-E59C-4FE9-835B-ABD107D8B000}" type="datetimeFigureOut">
              <a:rPr lang="en-GB" smtClean="0">
                <a:solidFill>
                  <a:prstClr val="black">
                    <a:tint val="75000"/>
                  </a:prstClr>
                </a:solidFill>
              </a:rPr>
              <a:pPr/>
              <a:t>03/06/2025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F5BC16C9-37DB-426A-A32C-DD57E34627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82E4EEA7-7499-4605-9379-9179AD64B6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A5609-7D37-4433-BCAA-2F2BA61FBB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4924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solidFill>
                  <a:prstClr val="black">
                    <a:tint val="75000"/>
                  </a:prstClr>
                </a:solidFill>
              </a:rPr>
              <a:pPr/>
              <a:t>6/3/2025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37369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ecfadmin@repmail.co.uk" TargetMode="External"/><Relationship Id="rId2" Type="http://schemas.openxmlformats.org/officeDocument/2006/relationships/hyperlink" Target="mailto:ecfdirect@repmail.co.uk"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6.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8555C5B3-193A-4749-9AFD-682E53CDDE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EAE06A6-F76A-41C9-827A-C561B00448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9F9D4E8-0639-444B-949B-9518585061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7E3DA7A2-ED70-4BBA-AB72-00AD461FA4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904078F-AF82-B4E6-C676-7F6FC1158CCC}"/>
              </a:ext>
            </a:extLst>
          </p:cNvPr>
          <p:cNvSpPr>
            <a:spLocks noGrp="1"/>
          </p:cNvSpPr>
          <p:nvPr>
            <p:ph type="title"/>
          </p:nvPr>
        </p:nvSpPr>
        <p:spPr>
          <a:xfrm>
            <a:off x="480860" y="737878"/>
            <a:ext cx="6241912" cy="4756162"/>
          </a:xfrm>
        </p:spPr>
        <p:txBody>
          <a:bodyPr vert="horz" lIns="91440" tIns="45720" rIns="91440" bIns="45720" rtlCol="0" anchor="b">
            <a:noAutofit/>
          </a:bodyPr>
          <a:lstStyle/>
          <a:p>
            <a:r>
              <a:rPr lang="en-US" sz="4400" kern="1200" dirty="0">
                <a:solidFill>
                  <a:srgbClr val="FFFFFF"/>
                </a:solidFill>
                <a:latin typeface="Arial" panose="020B0604020202020204" pitchFamily="34" charset="0"/>
                <a:cs typeface="Arial" panose="020B0604020202020204" pitchFamily="34" charset="0"/>
              </a:rPr>
              <a:t>Briefing for Headteachers </a:t>
            </a:r>
            <a:r>
              <a:rPr lang="en-US" sz="4000" kern="1200" dirty="0">
                <a:solidFill>
                  <a:srgbClr val="FFFFFF"/>
                </a:solidFill>
                <a:latin typeface="Arial" panose="020B0604020202020204" pitchFamily="34" charset="0"/>
                <a:cs typeface="Arial" panose="020B0604020202020204" pitchFamily="34" charset="0"/>
              </a:rPr>
              <a:t/>
            </a:r>
            <a:br>
              <a:rPr lang="en-US" sz="4000" kern="1200" dirty="0">
                <a:solidFill>
                  <a:srgbClr val="FFFFFF"/>
                </a:solidFill>
                <a:latin typeface="Arial" panose="020B0604020202020204" pitchFamily="34" charset="0"/>
                <a:cs typeface="Arial" panose="020B0604020202020204" pitchFamily="34" charset="0"/>
              </a:rPr>
            </a:br>
            <a:r>
              <a:rPr lang="en-US" sz="4000" kern="1200" dirty="0">
                <a:solidFill>
                  <a:srgbClr val="FFFFFF"/>
                </a:solidFill>
                <a:latin typeface="Arial" panose="020B0604020202020204" pitchFamily="34" charset="0"/>
                <a:cs typeface="Arial" panose="020B0604020202020204" pitchFamily="34" charset="0"/>
              </a:rPr>
              <a:t/>
            </a:r>
            <a:br>
              <a:rPr lang="en-US" sz="4000" kern="1200" dirty="0">
                <a:solidFill>
                  <a:srgbClr val="FFFFFF"/>
                </a:solidFill>
                <a:latin typeface="Arial" panose="020B0604020202020204" pitchFamily="34" charset="0"/>
                <a:cs typeface="Arial" panose="020B0604020202020204" pitchFamily="34" charset="0"/>
              </a:rPr>
            </a:br>
            <a:r>
              <a:rPr lang="en-US" sz="4000" kern="1200" dirty="0">
                <a:solidFill>
                  <a:srgbClr val="FFFFFF"/>
                </a:solidFill>
                <a:latin typeface="Arial" panose="020B0604020202020204" pitchFamily="34" charset="0"/>
                <a:cs typeface="Arial" panose="020B0604020202020204" pitchFamily="34" charset="0"/>
              </a:rPr>
              <a:t/>
            </a:r>
            <a:br>
              <a:rPr lang="en-US" sz="4000" kern="1200" dirty="0">
                <a:solidFill>
                  <a:srgbClr val="FFFFFF"/>
                </a:solidFill>
                <a:latin typeface="Arial" panose="020B0604020202020204" pitchFamily="34" charset="0"/>
                <a:cs typeface="Arial" panose="020B0604020202020204" pitchFamily="34" charset="0"/>
              </a:rPr>
            </a:br>
            <a:r>
              <a:rPr lang="en-US" sz="4000" kern="1200" dirty="0">
                <a:solidFill>
                  <a:srgbClr val="FFFFFF"/>
                </a:solidFill>
                <a:latin typeface="Arial" panose="020B0604020202020204" pitchFamily="34" charset="0"/>
                <a:cs typeface="Arial" panose="020B0604020202020204" pitchFamily="34" charset="0"/>
              </a:rPr>
              <a:t>The UCL ECTE </a:t>
            </a:r>
            <a:r>
              <a:rPr lang="en-US" sz="4000" kern="1200" dirty="0" err="1">
                <a:solidFill>
                  <a:srgbClr val="FFFFFF"/>
                </a:solidFill>
                <a:latin typeface="Arial" panose="020B0604020202020204" pitchFamily="34" charset="0"/>
                <a:cs typeface="Arial" panose="020B0604020202020204" pitchFamily="34" charset="0"/>
              </a:rPr>
              <a:t>programme</a:t>
            </a:r>
            <a:r>
              <a:rPr lang="en-US" sz="4000" kern="1200" dirty="0">
                <a:solidFill>
                  <a:srgbClr val="FFFFFF"/>
                </a:solidFill>
                <a:latin typeface="Arial" panose="020B0604020202020204" pitchFamily="34" charset="0"/>
                <a:cs typeface="Arial" panose="020B0604020202020204" pitchFamily="34" charset="0"/>
              </a:rPr>
              <a:t/>
            </a:r>
            <a:br>
              <a:rPr lang="en-US" sz="4000" kern="1200" dirty="0">
                <a:solidFill>
                  <a:srgbClr val="FFFFFF"/>
                </a:solidFill>
                <a:latin typeface="Arial" panose="020B0604020202020204" pitchFamily="34" charset="0"/>
                <a:cs typeface="Arial" panose="020B0604020202020204" pitchFamily="34" charset="0"/>
              </a:rPr>
            </a:br>
            <a:r>
              <a:rPr lang="en-US" sz="4000" kern="1200" dirty="0">
                <a:solidFill>
                  <a:srgbClr val="FFFFFF"/>
                </a:solidFill>
                <a:latin typeface="Arial" panose="020B0604020202020204" pitchFamily="34" charset="0"/>
                <a:cs typeface="Arial" panose="020B0604020202020204" pitchFamily="34" charset="0"/>
              </a:rPr>
              <a:t/>
            </a:r>
            <a:br>
              <a:rPr lang="en-US" sz="4000" kern="12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The UCL NPQ options</a:t>
            </a:r>
            <a:endParaRPr lang="en-US" sz="4000" kern="1200" dirty="0">
              <a:solidFill>
                <a:srgbClr val="FFFFFF"/>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FC485432-3647-4218-B5D3-15D3FA222B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4AFDDCA-6ABA-4D23-8A5C-1BF0F43081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6E955A1-D61F-CD8D-EAB2-C535B47603C3}"/>
              </a:ext>
            </a:extLst>
          </p:cNvPr>
          <p:cNvPicPr>
            <a:picLocks noChangeAspect="1"/>
          </p:cNvPicPr>
          <p:nvPr/>
        </p:nvPicPr>
        <p:blipFill>
          <a:blip r:embed="rId2" cstate="print"/>
          <a:srcRect l="32456" t="34971" r="39807" b="34469"/>
          <a:stretch>
            <a:fillRect/>
          </a:stretch>
        </p:blipFill>
        <p:spPr bwMode="auto">
          <a:xfrm>
            <a:off x="6920559" y="2278090"/>
            <a:ext cx="3737164" cy="2316106"/>
          </a:xfrm>
          <a:prstGeom prst="rect">
            <a:avLst/>
          </a:prstGeom>
          <a:noFill/>
        </p:spPr>
      </p:pic>
      <p:sp>
        <p:nvSpPr>
          <p:cNvPr id="2" name="TextBox 1">
            <a:extLst>
              <a:ext uri="{FF2B5EF4-FFF2-40B4-BE49-F238E27FC236}">
                <a16:creationId xmlns:a16="http://schemas.microsoft.com/office/drawing/2014/main" id="{5C86C12E-22FF-EAB8-0625-9D23CF5C2BA3}"/>
              </a:ext>
            </a:extLst>
          </p:cNvPr>
          <p:cNvSpPr txBox="1"/>
          <p:nvPr/>
        </p:nvSpPr>
        <p:spPr>
          <a:xfrm>
            <a:off x="7302647" y="4594196"/>
            <a:ext cx="2932046" cy="466253"/>
          </a:xfrm>
          <a:prstGeom prst="rect">
            <a:avLst/>
          </a:prstGeom>
        </p:spPr>
        <p:txBody>
          <a:bodyPr vert="horz" lIns="91440" tIns="45720" rIns="91440" bIns="45720" rtlCol="0" anchor="t">
            <a:normAutofit/>
          </a:bodyPr>
          <a:lstStyle/>
          <a:p>
            <a:pPr>
              <a:lnSpc>
                <a:spcPct val="90000"/>
              </a:lnSpc>
              <a:spcBef>
                <a:spcPts val="1000"/>
              </a:spcBef>
            </a:pPr>
            <a:r>
              <a:rPr lang="en-US" sz="1600" kern="1200" dirty="0" err="1">
                <a:latin typeface="Arial" panose="020B0604020202020204" pitchFamily="34" charset="0"/>
                <a:cs typeface="Arial" panose="020B0604020202020204" pitchFamily="34" charset="0"/>
              </a:rPr>
              <a:t>Realising</a:t>
            </a:r>
            <a:r>
              <a:rPr lang="en-US" sz="1600" kern="1200" dirty="0">
                <a:latin typeface="Arial" panose="020B0604020202020204" pitchFamily="34" charset="0"/>
                <a:cs typeface="Arial" panose="020B0604020202020204" pitchFamily="34" charset="0"/>
              </a:rPr>
              <a:t> everyone’s potential</a:t>
            </a:r>
          </a:p>
        </p:txBody>
      </p:sp>
    </p:spTree>
    <p:extLst>
      <p:ext uri="{BB962C8B-B14F-4D97-AF65-F5344CB8AC3E}">
        <p14:creationId xmlns:p14="http://schemas.microsoft.com/office/powerpoint/2010/main" val="1168351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4A3B3-57B4-F6FD-37D0-DDF18392A141}"/>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ED070CD9-8300-5B1B-71CC-91DAB63A1583}"/>
              </a:ext>
            </a:extLst>
          </p:cNvPr>
          <p:cNvSpPr/>
          <p:nvPr/>
        </p:nvSpPr>
        <p:spPr>
          <a:xfrm>
            <a:off x="0" y="1394460"/>
            <a:ext cx="6096000" cy="2754630"/>
          </a:xfrm>
          <a:prstGeom prst="rect">
            <a:avLst/>
          </a:prstGeom>
          <a:solidFill>
            <a:srgbClr val="2F8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latin typeface="Arial" panose="020B0604020202020204" pitchFamily="34" charset="0"/>
                <a:cs typeface="Arial" panose="020B0604020202020204" pitchFamily="34" charset="0"/>
              </a:rPr>
              <a:t>23 Independent Study Sessions</a:t>
            </a:r>
          </a:p>
        </p:txBody>
      </p:sp>
      <p:sp>
        <p:nvSpPr>
          <p:cNvPr id="17" name="Rectangle 16">
            <a:extLst>
              <a:ext uri="{FF2B5EF4-FFF2-40B4-BE49-F238E27FC236}">
                <a16:creationId xmlns:a16="http://schemas.microsoft.com/office/drawing/2014/main" id="{8B671AEE-B7EF-9F00-C769-DEA8D928909D}"/>
              </a:ext>
            </a:extLst>
          </p:cNvPr>
          <p:cNvSpPr/>
          <p:nvPr/>
        </p:nvSpPr>
        <p:spPr>
          <a:xfrm>
            <a:off x="0" y="0"/>
            <a:ext cx="12193904" cy="1428944"/>
          </a:xfrm>
          <a:prstGeom prst="rect">
            <a:avLst/>
          </a:prstGeom>
          <a:solidFill>
            <a:srgbClr val="000A1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70A0596-82E4-1D56-2F60-2E4E670661B4}"/>
              </a:ext>
            </a:extLst>
          </p:cNvPr>
          <p:cNvSpPr txBox="1"/>
          <p:nvPr/>
        </p:nvSpPr>
        <p:spPr>
          <a:xfrm>
            <a:off x="1865871" y="407120"/>
            <a:ext cx="8358740" cy="707886"/>
          </a:xfrm>
          <a:prstGeom prst="rect">
            <a:avLst/>
          </a:prstGeom>
          <a:noFill/>
        </p:spPr>
        <p:txBody>
          <a:bodyPr wrap="square">
            <a:spAutoFit/>
          </a:bodyPr>
          <a:lstStyle/>
          <a:p>
            <a:r>
              <a:rPr lang="en-GB" sz="4000" b="1" dirty="0">
                <a:solidFill>
                  <a:schemeClr val="bg1"/>
                </a:solidFill>
                <a:latin typeface="Arial" panose="020B0604020202020204" pitchFamily="34" charset="0"/>
                <a:cs typeface="Arial" panose="020B0604020202020204" pitchFamily="34" charset="0"/>
              </a:rPr>
              <a:t>The Programme for ECTs (Year 1)</a:t>
            </a:r>
          </a:p>
        </p:txBody>
      </p:sp>
      <p:sp>
        <p:nvSpPr>
          <p:cNvPr id="13" name="Rectangle 12">
            <a:extLst>
              <a:ext uri="{FF2B5EF4-FFF2-40B4-BE49-F238E27FC236}">
                <a16:creationId xmlns:a16="http://schemas.microsoft.com/office/drawing/2014/main" id="{B07EB209-A4C1-EE28-CB79-CF71383A6FA0}"/>
              </a:ext>
            </a:extLst>
          </p:cNvPr>
          <p:cNvSpPr/>
          <p:nvPr/>
        </p:nvSpPr>
        <p:spPr>
          <a:xfrm>
            <a:off x="6094096" y="4103370"/>
            <a:ext cx="6097904" cy="2754630"/>
          </a:xfrm>
          <a:prstGeom prst="rect">
            <a:avLst/>
          </a:prstGeom>
          <a:solidFill>
            <a:srgbClr val="2F8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latin typeface="Arial" panose="020B0604020202020204" pitchFamily="34" charset="0"/>
                <a:cs typeface="Arial" panose="020B0604020202020204" pitchFamily="34" charset="0"/>
              </a:rPr>
              <a:t>6 Local Learning Communities</a:t>
            </a:r>
          </a:p>
        </p:txBody>
      </p:sp>
      <p:sp>
        <p:nvSpPr>
          <p:cNvPr id="14" name="Rectangle 13">
            <a:extLst>
              <a:ext uri="{FF2B5EF4-FFF2-40B4-BE49-F238E27FC236}">
                <a16:creationId xmlns:a16="http://schemas.microsoft.com/office/drawing/2014/main" id="{6BCE0DA0-88B8-1AD8-4494-B311D592FB9B}"/>
              </a:ext>
            </a:extLst>
          </p:cNvPr>
          <p:cNvSpPr/>
          <p:nvPr/>
        </p:nvSpPr>
        <p:spPr>
          <a:xfrm>
            <a:off x="6092192" y="1440180"/>
            <a:ext cx="6096000" cy="270891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BAE1E88-BD60-EF0B-82F0-0BF2A5532B50}"/>
              </a:ext>
            </a:extLst>
          </p:cNvPr>
          <p:cNvSpPr/>
          <p:nvPr/>
        </p:nvSpPr>
        <p:spPr>
          <a:xfrm>
            <a:off x="-1904" y="4126230"/>
            <a:ext cx="6096000" cy="2743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latin typeface="Arial" panose="020B0604020202020204" pitchFamily="34" charset="0"/>
                <a:cs typeface="Arial" panose="020B0604020202020204" pitchFamily="34" charset="0"/>
              </a:rPr>
              <a:t>6 Facilitated Learning Sessions</a:t>
            </a:r>
          </a:p>
        </p:txBody>
      </p:sp>
      <p:sp>
        <p:nvSpPr>
          <p:cNvPr id="16" name="TextBox 15">
            <a:extLst>
              <a:ext uri="{FF2B5EF4-FFF2-40B4-BE49-F238E27FC236}">
                <a16:creationId xmlns:a16="http://schemas.microsoft.com/office/drawing/2014/main" id="{B5A21E0B-CACC-E81C-6295-F3D650481FF4}"/>
              </a:ext>
            </a:extLst>
          </p:cNvPr>
          <p:cNvSpPr txBox="1"/>
          <p:nvPr/>
        </p:nvSpPr>
        <p:spPr>
          <a:xfrm>
            <a:off x="6839902" y="2270135"/>
            <a:ext cx="5352098" cy="707886"/>
          </a:xfrm>
          <a:prstGeom prst="rect">
            <a:avLst/>
          </a:prstGeom>
          <a:noFill/>
        </p:spPr>
        <p:txBody>
          <a:bodyPr wrap="square" rtlCol="0">
            <a:spAutoFit/>
          </a:bodyPr>
          <a:lstStyle/>
          <a:p>
            <a:r>
              <a:rPr lang="en-GB" sz="4000" dirty="0">
                <a:solidFill>
                  <a:schemeClr val="bg1"/>
                </a:solidFill>
                <a:latin typeface="Arial" panose="020B0604020202020204" pitchFamily="34" charset="0"/>
                <a:cs typeface="Arial" panose="020B0604020202020204" pitchFamily="34" charset="0"/>
              </a:rPr>
              <a:t>39 mentor meetings</a:t>
            </a:r>
          </a:p>
        </p:txBody>
      </p:sp>
    </p:spTree>
    <p:extLst>
      <p:ext uri="{BB962C8B-B14F-4D97-AF65-F5344CB8AC3E}">
        <p14:creationId xmlns:p14="http://schemas.microsoft.com/office/powerpoint/2010/main" val="3573453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B9AFF1-CAAE-2CFA-E84F-91261FBA0E28}"/>
              </a:ext>
            </a:extLst>
          </p:cNvPr>
          <p:cNvGraphicFramePr>
            <a:graphicFrameLocks noGrp="1"/>
          </p:cNvGraphicFramePr>
          <p:nvPr/>
        </p:nvGraphicFramePr>
        <p:xfrm>
          <a:off x="-11765" y="0"/>
          <a:ext cx="6107765" cy="6942830"/>
        </p:xfrm>
        <a:graphic>
          <a:graphicData uri="http://schemas.openxmlformats.org/drawingml/2006/table">
            <a:tbl>
              <a:tblPr firstRow="1" bandRow="1">
                <a:tableStyleId>{B301B821-A1FF-4177-AEE7-76D212191A09}</a:tableStyleId>
              </a:tblPr>
              <a:tblGrid>
                <a:gridCol w="6107765">
                  <a:extLst>
                    <a:ext uri="{9D8B030D-6E8A-4147-A177-3AD203B41FA5}">
                      <a16:colId xmlns:a16="http://schemas.microsoft.com/office/drawing/2014/main" val="181259067"/>
                    </a:ext>
                  </a:extLst>
                </a:gridCol>
              </a:tblGrid>
              <a:tr h="616210">
                <a:tc>
                  <a:txBody>
                    <a:bodyPr/>
                    <a:lstStyle/>
                    <a:p>
                      <a:pPr algn="ctr"/>
                      <a:r>
                        <a:rPr lang="en-GB" sz="4000" dirty="0">
                          <a:latin typeface="Arial" panose="020B0604020202020204" pitchFamily="34" charset="0"/>
                          <a:cs typeface="Arial" panose="020B0604020202020204" pitchFamily="34" charset="0"/>
                        </a:rPr>
                        <a:t>Year 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826256209"/>
                  </a:ext>
                </a:extLst>
              </a:tr>
              <a:tr h="6241790">
                <a:tc>
                  <a:txBody>
                    <a:bodyPr/>
                    <a:lstStyle/>
                    <a:p>
                      <a:r>
                        <a:rPr lang="en-GB" sz="3200" dirty="0">
                          <a:latin typeface="Arial" panose="020B0604020202020204" pitchFamily="34" charset="0"/>
                          <a:cs typeface="Arial" panose="020B0604020202020204" pitchFamily="34" charset="0"/>
                        </a:rPr>
                        <a:t>4 modules </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Educative mentoring</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5 independent study hours</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Practitioner inquiry</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4 facilitated learning sessions</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School visits in the summer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6645131"/>
                  </a:ext>
                </a:extLst>
              </a:tr>
            </a:tbl>
          </a:graphicData>
        </a:graphic>
      </p:graphicFrame>
      <p:pic>
        <p:nvPicPr>
          <p:cNvPr id="3" name="Picture 2">
            <a:extLst>
              <a:ext uri="{FF2B5EF4-FFF2-40B4-BE49-F238E27FC236}">
                <a16:creationId xmlns:a16="http://schemas.microsoft.com/office/drawing/2014/main" id="{A0C73F58-695B-E121-5DF4-1FF9F8F17C9B}"/>
              </a:ext>
            </a:extLst>
          </p:cNvPr>
          <p:cNvPicPr>
            <a:picLocks noChangeAspect="1"/>
          </p:cNvPicPr>
          <p:nvPr/>
        </p:nvPicPr>
        <p:blipFill>
          <a:blip r:embed="rId3"/>
          <a:stretch>
            <a:fillRect/>
          </a:stretch>
        </p:blipFill>
        <p:spPr>
          <a:xfrm>
            <a:off x="8994136" y="510790"/>
            <a:ext cx="3009796" cy="3429000"/>
          </a:xfrm>
          <a:prstGeom prst="rect">
            <a:avLst/>
          </a:prstGeom>
          <a:ln>
            <a:solidFill>
              <a:schemeClr val="accent2">
                <a:lumMod val="75000"/>
              </a:schemeClr>
            </a:solidFill>
          </a:ln>
        </p:spPr>
      </p:pic>
      <p:pic>
        <p:nvPicPr>
          <p:cNvPr id="5" name="Graphic 8" descr="Magnifying glass with solid fill">
            <a:extLst>
              <a:ext uri="{FF2B5EF4-FFF2-40B4-BE49-F238E27FC236}">
                <a16:creationId xmlns:a16="http://schemas.microsoft.com/office/drawing/2014/main" id="{F903DEA7-5F1A-C321-58B8-97E8A77EFFE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5400000">
            <a:off x="9809861" y="1348341"/>
            <a:ext cx="1286906" cy="1362974"/>
          </a:xfrm>
          <a:prstGeom prst="rect">
            <a:avLst/>
          </a:prstGeom>
        </p:spPr>
      </p:pic>
      <p:pic>
        <p:nvPicPr>
          <p:cNvPr id="8" name="Picture 7">
            <a:extLst>
              <a:ext uri="{FF2B5EF4-FFF2-40B4-BE49-F238E27FC236}">
                <a16:creationId xmlns:a16="http://schemas.microsoft.com/office/drawing/2014/main" id="{24B165B9-D1B5-706F-2E2C-47FFB0F26FCC}"/>
              </a:ext>
            </a:extLst>
          </p:cNvPr>
          <p:cNvPicPr>
            <a:picLocks noChangeAspect="1"/>
          </p:cNvPicPr>
          <p:nvPr/>
        </p:nvPicPr>
        <p:blipFill>
          <a:blip r:embed="rId6"/>
          <a:stretch>
            <a:fillRect/>
          </a:stretch>
        </p:blipFill>
        <p:spPr>
          <a:xfrm>
            <a:off x="5128779" y="1091300"/>
            <a:ext cx="3497118" cy="2441161"/>
          </a:xfrm>
          <a:prstGeom prst="rect">
            <a:avLst/>
          </a:prstGeom>
          <a:ln>
            <a:solidFill>
              <a:schemeClr val="accent2">
                <a:lumMod val="75000"/>
              </a:schemeClr>
            </a:solidFill>
          </a:ln>
        </p:spPr>
      </p:pic>
      <p:pic>
        <p:nvPicPr>
          <p:cNvPr id="10" name="Picture 9">
            <a:extLst>
              <a:ext uri="{FF2B5EF4-FFF2-40B4-BE49-F238E27FC236}">
                <a16:creationId xmlns:a16="http://schemas.microsoft.com/office/drawing/2014/main" id="{7BC346D2-A419-8F63-CC68-FE70D11F58BA}"/>
              </a:ext>
            </a:extLst>
          </p:cNvPr>
          <p:cNvPicPr>
            <a:picLocks noChangeAspect="1"/>
          </p:cNvPicPr>
          <p:nvPr/>
        </p:nvPicPr>
        <p:blipFill>
          <a:blip r:embed="rId7"/>
          <a:stretch>
            <a:fillRect/>
          </a:stretch>
        </p:blipFill>
        <p:spPr>
          <a:xfrm>
            <a:off x="7658675" y="3429000"/>
            <a:ext cx="2444310" cy="3148149"/>
          </a:xfrm>
          <a:prstGeom prst="rect">
            <a:avLst/>
          </a:prstGeom>
          <a:ln>
            <a:solidFill>
              <a:schemeClr val="accent2">
                <a:lumMod val="75000"/>
              </a:schemeClr>
            </a:solidFill>
          </a:ln>
        </p:spPr>
      </p:pic>
      <p:pic>
        <p:nvPicPr>
          <p:cNvPr id="12" name="Graphic 8" descr="Magnifying glass with solid fill">
            <a:extLst>
              <a:ext uri="{FF2B5EF4-FFF2-40B4-BE49-F238E27FC236}">
                <a16:creationId xmlns:a16="http://schemas.microsoft.com/office/drawing/2014/main" id="{508F10DB-FA7B-47BE-C7C9-F57D4D152FA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5905972" y="1630393"/>
            <a:ext cx="1286906" cy="1362974"/>
          </a:xfrm>
          <a:prstGeom prst="rect">
            <a:avLst/>
          </a:prstGeom>
        </p:spPr>
      </p:pic>
      <p:pic>
        <p:nvPicPr>
          <p:cNvPr id="13" name="Graphic 8" descr="Magnifying glass with solid fill">
            <a:extLst>
              <a:ext uri="{FF2B5EF4-FFF2-40B4-BE49-F238E27FC236}">
                <a16:creationId xmlns:a16="http://schemas.microsoft.com/office/drawing/2014/main" id="{9720A10E-6537-8A88-DBE6-DBBC68508C8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21446995">
            <a:off x="7970099" y="4375771"/>
            <a:ext cx="1286906" cy="1362974"/>
          </a:xfrm>
          <a:prstGeom prst="rect">
            <a:avLst/>
          </a:prstGeom>
        </p:spPr>
      </p:pic>
    </p:spTree>
    <p:extLst>
      <p:ext uri="{BB962C8B-B14F-4D97-AF65-F5344CB8AC3E}">
        <p14:creationId xmlns:p14="http://schemas.microsoft.com/office/powerpoint/2010/main" val="1889802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AD0F7-74E0-39F3-6596-953615CFA27C}"/>
              </a:ext>
            </a:extLst>
          </p:cNvPr>
          <p:cNvSpPr>
            <a:spLocks noGrp="1"/>
          </p:cNvSpPr>
          <p:nvPr>
            <p:ph type="title"/>
          </p:nvPr>
        </p:nvSpPr>
        <p:spPr/>
        <p:txBody>
          <a:bodyPr/>
          <a:lstStyle/>
          <a:p>
            <a:pPr algn="ctr"/>
            <a:r>
              <a:rPr lang="en-US" b="1" dirty="0"/>
              <a:t>Changes for 2025</a:t>
            </a:r>
          </a:p>
        </p:txBody>
      </p:sp>
      <p:sp>
        <p:nvSpPr>
          <p:cNvPr id="3" name="Content Placeholder 2">
            <a:extLst>
              <a:ext uri="{FF2B5EF4-FFF2-40B4-BE49-F238E27FC236}">
                <a16:creationId xmlns:a16="http://schemas.microsoft.com/office/drawing/2014/main" id="{EDE4AE44-5DB4-2ADA-039A-D7004F397743}"/>
              </a:ext>
            </a:extLst>
          </p:cNvPr>
          <p:cNvSpPr>
            <a:spLocks noGrp="1"/>
          </p:cNvSpPr>
          <p:nvPr>
            <p:ph sz="half" idx="1"/>
          </p:nvPr>
        </p:nvSpPr>
        <p:spPr>
          <a:xfrm>
            <a:off x="4379889" y="1812747"/>
            <a:ext cx="7288369" cy="4351338"/>
          </a:xfrm>
        </p:spPr>
        <p:txBody>
          <a:bodyPr>
            <a:normAutofit/>
          </a:bodyPr>
          <a:lstStyle/>
          <a:p>
            <a:r>
              <a:rPr lang="en-US" sz="3200" dirty="0"/>
              <a:t>For the Year One cohorts only</a:t>
            </a:r>
          </a:p>
          <a:p>
            <a:r>
              <a:rPr lang="en-US" sz="3200" dirty="0"/>
              <a:t>Revisions to Year Two come in September 2026</a:t>
            </a:r>
          </a:p>
          <a:p>
            <a:r>
              <a:rPr lang="en-US" sz="3200" dirty="0"/>
              <a:t>New name – the ECTE </a:t>
            </a:r>
            <a:r>
              <a:rPr lang="en-US" sz="3200" dirty="0" err="1"/>
              <a:t>programme</a:t>
            </a:r>
            <a:endParaRPr lang="en-US" sz="3200" dirty="0"/>
          </a:p>
          <a:p>
            <a:r>
              <a:rPr lang="en-US" sz="3200" dirty="0"/>
              <a:t>Changes to the Module order and content</a:t>
            </a:r>
          </a:p>
          <a:p>
            <a:r>
              <a:rPr lang="en-US" sz="3200" dirty="0"/>
              <a:t>Mentor training</a:t>
            </a:r>
          </a:p>
          <a:p>
            <a:r>
              <a:rPr lang="en-US" sz="3200" dirty="0"/>
              <a:t>Funding bias</a:t>
            </a:r>
          </a:p>
        </p:txBody>
      </p:sp>
      <p:pic>
        <p:nvPicPr>
          <p:cNvPr id="5" name="Picture 4">
            <a:extLst>
              <a:ext uri="{FF2B5EF4-FFF2-40B4-BE49-F238E27FC236}">
                <a16:creationId xmlns:a16="http://schemas.microsoft.com/office/drawing/2014/main" id="{7E72405D-C1EF-9E71-1602-68CA9A016F73}"/>
              </a:ext>
            </a:extLst>
          </p:cNvPr>
          <p:cNvPicPr>
            <a:picLocks noChangeAspect="1"/>
          </p:cNvPicPr>
          <p:nvPr/>
        </p:nvPicPr>
        <p:blipFill>
          <a:blip r:embed="rId2"/>
          <a:stretch>
            <a:fillRect/>
          </a:stretch>
        </p:blipFill>
        <p:spPr>
          <a:xfrm>
            <a:off x="523741" y="1812747"/>
            <a:ext cx="3636603" cy="2424402"/>
          </a:xfrm>
          <a:prstGeom prst="rect">
            <a:avLst/>
          </a:prstGeom>
        </p:spPr>
      </p:pic>
    </p:spTree>
    <p:extLst>
      <p:ext uri="{BB962C8B-B14F-4D97-AF65-F5344CB8AC3E}">
        <p14:creationId xmlns:p14="http://schemas.microsoft.com/office/powerpoint/2010/main" val="3296509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E403A-D917-F29C-D190-E8DA0EB2A4AB}"/>
              </a:ext>
            </a:extLst>
          </p:cNvPr>
          <p:cNvSpPr>
            <a:spLocks noGrp="1"/>
          </p:cNvSpPr>
          <p:nvPr>
            <p:ph type="title"/>
          </p:nvPr>
        </p:nvSpPr>
        <p:spPr>
          <a:xfrm>
            <a:off x="839788" y="457200"/>
            <a:ext cx="7106477" cy="792051"/>
          </a:xfrm>
        </p:spPr>
        <p:txBody>
          <a:bodyPr>
            <a:normAutofit/>
          </a:bodyPr>
          <a:lstStyle/>
          <a:p>
            <a:pPr algn="ctr"/>
            <a:r>
              <a:rPr lang="en-US" sz="4000" b="1" dirty="0"/>
              <a:t>Why choose the REP provision?</a:t>
            </a:r>
          </a:p>
        </p:txBody>
      </p:sp>
      <p:sp>
        <p:nvSpPr>
          <p:cNvPr id="4" name="Text Placeholder 3">
            <a:extLst>
              <a:ext uri="{FF2B5EF4-FFF2-40B4-BE49-F238E27FC236}">
                <a16:creationId xmlns:a16="http://schemas.microsoft.com/office/drawing/2014/main" id="{5CA272F0-A163-D91F-0AEE-B79FE48EB1BB}"/>
              </a:ext>
            </a:extLst>
          </p:cNvPr>
          <p:cNvSpPr>
            <a:spLocks noGrp="1"/>
          </p:cNvSpPr>
          <p:nvPr>
            <p:ph type="body" sz="half" idx="2"/>
          </p:nvPr>
        </p:nvSpPr>
        <p:spPr>
          <a:xfrm>
            <a:off x="839788" y="1725769"/>
            <a:ext cx="6256472" cy="4452312"/>
          </a:xfrm>
        </p:spPr>
        <p:txBody>
          <a:bodyPr>
            <a:normAutofit lnSpcReduction="10000"/>
          </a:bodyPr>
          <a:lstStyle/>
          <a:p>
            <a:pPr marL="342900" indent="-342900">
              <a:buFont typeface="+mj-lt"/>
              <a:buAutoNum type="arabicPeriod"/>
            </a:pPr>
            <a:r>
              <a:rPr lang="en-US" sz="3000" dirty="0"/>
              <a:t>High quality training – UCL pedigree</a:t>
            </a:r>
          </a:p>
          <a:p>
            <a:pPr marL="342900" indent="-342900">
              <a:buFont typeface="+mj-lt"/>
              <a:buAutoNum type="arabicPeriod"/>
            </a:pPr>
            <a:r>
              <a:rPr lang="en-US" sz="3000" dirty="0"/>
              <a:t>UCL Quality Assurance</a:t>
            </a:r>
          </a:p>
          <a:p>
            <a:pPr marL="342900" indent="-342900">
              <a:buFont typeface="+mj-lt"/>
              <a:buAutoNum type="arabicPeriod"/>
            </a:pPr>
            <a:r>
              <a:rPr lang="en-US" sz="3000" dirty="0"/>
              <a:t>Reviews by ECTs and Mentors</a:t>
            </a:r>
          </a:p>
          <a:p>
            <a:pPr marL="342900" indent="-342900">
              <a:buFont typeface="+mj-lt"/>
              <a:buAutoNum type="arabicPeriod"/>
            </a:pPr>
            <a:r>
              <a:rPr lang="en-US" sz="3000" dirty="0"/>
              <a:t>Quality of Facilitators</a:t>
            </a:r>
          </a:p>
          <a:p>
            <a:pPr marL="342900" indent="-342900">
              <a:buFont typeface="+mj-lt"/>
              <a:buAutoNum type="arabicPeriod"/>
            </a:pPr>
            <a:r>
              <a:rPr lang="en-US" sz="3000" dirty="0"/>
              <a:t>Adapted to meet the needs of each local group</a:t>
            </a:r>
          </a:p>
          <a:p>
            <a:pPr marL="342900" indent="-342900">
              <a:buFont typeface="+mj-lt"/>
              <a:buAutoNum type="arabicPeriod"/>
            </a:pPr>
            <a:r>
              <a:rPr lang="en-US" sz="3000" dirty="0"/>
              <a:t>Local support available by trusted colleagues</a:t>
            </a:r>
          </a:p>
          <a:p>
            <a:pPr marL="342900" indent="-342900">
              <a:buFont typeface="+mj-lt"/>
              <a:buAutoNum type="arabicPeriod"/>
            </a:pPr>
            <a:r>
              <a:rPr lang="en-US" sz="3000" dirty="0"/>
              <a:t>Accountable to REP</a:t>
            </a:r>
          </a:p>
          <a:p>
            <a:endParaRPr lang="en-US" dirty="0"/>
          </a:p>
        </p:txBody>
      </p:sp>
      <p:pic>
        <p:nvPicPr>
          <p:cNvPr id="5" name="Picture 4">
            <a:extLst>
              <a:ext uri="{FF2B5EF4-FFF2-40B4-BE49-F238E27FC236}">
                <a16:creationId xmlns:a16="http://schemas.microsoft.com/office/drawing/2014/main" id="{1BA3FA9F-3B28-90EC-7FBD-4BE312E6E034}"/>
              </a:ext>
            </a:extLst>
          </p:cNvPr>
          <p:cNvPicPr>
            <a:picLocks noChangeAspect="1"/>
          </p:cNvPicPr>
          <p:nvPr/>
        </p:nvPicPr>
        <p:blipFill>
          <a:blip r:embed="rId2"/>
          <a:stretch>
            <a:fillRect/>
          </a:stretch>
        </p:blipFill>
        <p:spPr>
          <a:xfrm>
            <a:off x="7096259" y="1725769"/>
            <a:ext cx="4618506" cy="2774550"/>
          </a:xfrm>
          <a:prstGeom prst="rect">
            <a:avLst/>
          </a:prstGeom>
        </p:spPr>
      </p:pic>
    </p:spTree>
    <p:extLst>
      <p:ext uri="{BB962C8B-B14F-4D97-AF65-F5344CB8AC3E}">
        <p14:creationId xmlns:p14="http://schemas.microsoft.com/office/powerpoint/2010/main" val="3553257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B484-88BB-C7AA-D854-B554AF8521C0}"/>
              </a:ext>
            </a:extLst>
          </p:cNvPr>
          <p:cNvSpPr>
            <a:spLocks noGrp="1"/>
          </p:cNvSpPr>
          <p:nvPr>
            <p:ph type="title"/>
          </p:nvPr>
        </p:nvSpPr>
        <p:spPr>
          <a:xfrm>
            <a:off x="3709358" y="365125"/>
            <a:ext cx="7644442" cy="1325563"/>
          </a:xfrm>
        </p:spPr>
        <p:txBody>
          <a:bodyPr/>
          <a:lstStyle/>
          <a:p>
            <a:r>
              <a:rPr lang="en-US" dirty="0">
                <a:latin typeface="Arial" panose="020B0604020202020204" pitchFamily="34" charset="0"/>
                <a:cs typeface="Arial" panose="020B0604020202020204" pitchFamily="34" charset="0"/>
              </a:rPr>
              <a:t>Quotes from teachers</a:t>
            </a:r>
          </a:p>
        </p:txBody>
      </p:sp>
      <p:pic>
        <p:nvPicPr>
          <p:cNvPr id="4" name="Picture 3">
            <a:extLst>
              <a:ext uri="{FF2B5EF4-FFF2-40B4-BE49-F238E27FC236}">
                <a16:creationId xmlns:a16="http://schemas.microsoft.com/office/drawing/2014/main" id="{E265684F-5137-98A2-4CCD-CBADAD355BDD}"/>
              </a:ext>
            </a:extLst>
          </p:cNvPr>
          <p:cNvPicPr>
            <a:picLocks noChangeAspect="1"/>
          </p:cNvPicPr>
          <p:nvPr/>
        </p:nvPicPr>
        <p:blipFill>
          <a:blip r:embed="rId2" cstate="print"/>
          <a:srcRect l="32456" t="34971" r="39807" b="34469"/>
          <a:stretch>
            <a:fillRect/>
          </a:stretch>
        </p:blipFill>
        <p:spPr bwMode="auto">
          <a:xfrm>
            <a:off x="838200" y="365125"/>
            <a:ext cx="2468161" cy="1529782"/>
          </a:xfrm>
          <a:prstGeom prst="rect">
            <a:avLst/>
          </a:prstGeom>
          <a:noFill/>
          <a:ln w="9525">
            <a:noFill/>
            <a:miter lim="800000"/>
            <a:headEnd/>
            <a:tailEnd/>
          </a:ln>
        </p:spPr>
      </p:pic>
      <p:sp>
        <p:nvSpPr>
          <p:cNvPr id="5" name="Rectangle 4">
            <a:extLst>
              <a:ext uri="{FF2B5EF4-FFF2-40B4-BE49-F238E27FC236}">
                <a16:creationId xmlns:a16="http://schemas.microsoft.com/office/drawing/2014/main" id="{1CAC02D4-78F7-788D-9707-92B2C3F73436}"/>
              </a:ext>
            </a:extLst>
          </p:cNvPr>
          <p:cNvSpPr/>
          <p:nvPr/>
        </p:nvSpPr>
        <p:spPr>
          <a:xfrm>
            <a:off x="838200" y="2021396"/>
            <a:ext cx="3615813" cy="44344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Arial" panose="020B0604020202020204" pitchFamily="34" charset="0"/>
                <a:cs typeface="Arial" panose="020B0604020202020204" pitchFamily="34" charset="0"/>
              </a:rPr>
              <a:t>The program has added to my knowledge, skills and understanding through learning what a ‘good’ teacher must accomplish and how to do this. This was particularly useful during my first year ECT sessions where many in-person meetings took place with high level teachers giving instruction on how to deal with SEND children, parents, workload and effective practice. </a:t>
            </a:r>
          </a:p>
          <a:p>
            <a:pPr algn="ctr"/>
            <a:r>
              <a:rPr lang="en-GB" dirty="0">
                <a:latin typeface="Arial" panose="020B0604020202020204" pitchFamily="34" charset="0"/>
                <a:cs typeface="Arial" panose="020B0604020202020204" pitchFamily="34" charset="0"/>
              </a:rPr>
              <a:t>- Year 2 ECT</a:t>
            </a:r>
          </a:p>
          <a:p>
            <a:pPr algn="ctr"/>
            <a:endParaRPr lang="en-US" dirty="0"/>
          </a:p>
        </p:txBody>
      </p:sp>
      <p:sp>
        <p:nvSpPr>
          <p:cNvPr id="3" name="TextBox 2"/>
          <p:cNvSpPr txBox="1"/>
          <p:nvPr/>
        </p:nvSpPr>
        <p:spPr>
          <a:xfrm>
            <a:off x="4709651" y="2021396"/>
            <a:ext cx="6862917" cy="2308324"/>
          </a:xfrm>
          <a:prstGeom prst="rect">
            <a:avLst/>
          </a:prstGeom>
          <a:solidFill>
            <a:schemeClr val="accent1">
              <a:lumMod val="60000"/>
              <a:lumOff val="40000"/>
            </a:schemeClr>
          </a:solidFill>
        </p:spPr>
        <p:txBody>
          <a:bodyPr wrap="square" rtlCol="0">
            <a:spAutoFit/>
          </a:bodyPr>
          <a:lstStyle/>
          <a:p>
            <a:r>
              <a:rPr lang="en-GB" dirty="0">
                <a:latin typeface="Arial" panose="020B0604020202020204" pitchFamily="34" charset="0"/>
                <a:cs typeface="Arial" panose="020B0604020202020204" pitchFamily="34" charset="0"/>
              </a:rPr>
              <a:t>I found the ECT training program very insightful and beneficial. My growth as a teacher has significantly improved due to the self-directed study materials on the program covering fundamental topics. One area where the program has particularly helped me is in standard 6, in making productive use of assessment. Overall, the program's theoretical components have greatly developed my practical ethics in the classroom.</a:t>
            </a:r>
          </a:p>
          <a:p>
            <a:r>
              <a:rPr lang="en-GB" dirty="0">
                <a:latin typeface="Arial" panose="020B0604020202020204" pitchFamily="34" charset="0"/>
                <a:cs typeface="Arial" panose="020B0604020202020204" pitchFamily="34" charset="0"/>
              </a:rPr>
              <a:t>- Year 1 ECT</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4709651" y="4424516"/>
            <a:ext cx="6862917" cy="2031325"/>
          </a:xfrm>
          <a:prstGeom prst="rect">
            <a:avLst/>
          </a:prstGeom>
          <a:solidFill>
            <a:schemeClr val="accent5">
              <a:lumMod val="40000"/>
              <a:lumOff val="60000"/>
            </a:schemeClr>
          </a:solidFill>
        </p:spPr>
        <p:txBody>
          <a:bodyPr wrap="square" rtlCol="0">
            <a:spAutoFit/>
          </a:bodyPr>
          <a:lstStyle/>
          <a:p>
            <a:r>
              <a:rPr lang="en-US" dirty="0">
                <a:latin typeface="Arial" panose="020B0604020202020204" pitchFamily="34" charset="0"/>
                <a:cs typeface="Arial" panose="020B0604020202020204" pitchFamily="34" charset="0"/>
              </a:rPr>
              <a:t>The UCL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has high expectations and engages teachers with best practice.  I love the engagement with research that underpins the training, this sets a high bar for professionalism.  The UCL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has supported all the school’s ECTs for 3 years, I am really confident this is a superb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ECT tutor</a:t>
            </a:r>
          </a:p>
        </p:txBody>
      </p:sp>
    </p:spTree>
    <p:extLst>
      <p:ext uri="{BB962C8B-B14F-4D97-AF65-F5344CB8AC3E}">
        <p14:creationId xmlns:p14="http://schemas.microsoft.com/office/powerpoint/2010/main" val="1333787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0F24D38-B79E-44B4-830E-043F45D96D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A0A652-D6F5-ACC1-146A-E34664C6A78B}"/>
              </a:ext>
            </a:extLst>
          </p:cNvPr>
          <p:cNvSpPr>
            <a:spLocks noGrp="1"/>
          </p:cNvSpPr>
          <p:nvPr>
            <p:ph type="title"/>
          </p:nvPr>
        </p:nvSpPr>
        <p:spPr>
          <a:xfrm>
            <a:off x="838200" y="620742"/>
            <a:ext cx="10515600" cy="1325563"/>
          </a:xfrm>
        </p:spPr>
        <p:txBody>
          <a:bodyPr>
            <a:normAutofit/>
          </a:bodyPr>
          <a:lstStyle/>
          <a:p>
            <a:r>
              <a:rPr lang="en-US" dirty="0">
                <a:solidFill>
                  <a:srgbClr val="FFFFFF"/>
                </a:solidFill>
                <a:latin typeface="Arial" panose="020B0604020202020204" pitchFamily="34" charset="0"/>
                <a:cs typeface="Arial" panose="020B0604020202020204" pitchFamily="34" charset="0"/>
              </a:rPr>
              <a:t>Most recent feedback from Module Evaluations</a:t>
            </a:r>
          </a:p>
        </p:txBody>
      </p:sp>
      <p:cxnSp>
        <p:nvCxnSpPr>
          <p:cNvPr id="21" name="Straight Connector 20">
            <a:extLst>
              <a:ext uri="{FF2B5EF4-FFF2-40B4-BE49-F238E27FC236}">
                <a16:creationId xmlns:a16="http://schemas.microsoft.com/office/drawing/2014/main" id="{FC469874-256B-45B3-A79C-7591B4BA1E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4C6A620-3C3E-9CDD-3C80-7E61070DFF04}"/>
              </a:ext>
            </a:extLst>
          </p:cNvPr>
          <p:cNvSpPr>
            <a:spLocks noGrp="1"/>
          </p:cNvSpPr>
          <p:nvPr>
            <p:ph sz="half" idx="1"/>
          </p:nvPr>
        </p:nvSpPr>
        <p:spPr>
          <a:xfrm>
            <a:off x="838200" y="2266345"/>
            <a:ext cx="5097780" cy="3910617"/>
          </a:xfrm>
        </p:spPr>
        <p:txBody>
          <a:bodyPr>
            <a:normAutofit fontScale="85000" lnSpcReduction="20000"/>
          </a:bodyPr>
          <a:lstStyle/>
          <a:p>
            <a:pPr marL="0" indent="0">
              <a:lnSpc>
                <a:spcPct val="120000"/>
              </a:lnSpc>
              <a:buNone/>
            </a:pPr>
            <a:r>
              <a:rPr lang="en-US" sz="2400" dirty="0">
                <a:solidFill>
                  <a:srgbClr val="FFFFFF"/>
                </a:solidFill>
                <a:latin typeface="Arial" panose="020B0604020202020204" pitchFamily="34" charset="0"/>
                <a:cs typeface="Arial" panose="020B0604020202020204" pitchFamily="34" charset="0"/>
              </a:rPr>
              <a:t>ECTs</a:t>
            </a:r>
          </a:p>
          <a:p>
            <a:pPr>
              <a:lnSpc>
                <a:spcPct val="120000"/>
              </a:lnSpc>
            </a:pPr>
            <a:r>
              <a:rPr lang="en-US" sz="2400" dirty="0">
                <a:solidFill>
                  <a:srgbClr val="FFFFFF"/>
                </a:solidFill>
                <a:latin typeface="Arial" panose="020B0604020202020204" pitchFamily="34" charset="0"/>
                <a:cs typeface="Arial" panose="020B0604020202020204" pitchFamily="34" charset="0"/>
              </a:rPr>
              <a:t>100% gave </a:t>
            </a:r>
            <a:r>
              <a:rPr lang="en-US" sz="2400" u="sng" dirty="0">
                <a:solidFill>
                  <a:srgbClr val="FFFFFF"/>
                </a:solidFill>
                <a:latin typeface="Arial" panose="020B0604020202020204" pitchFamily="34" charset="0"/>
                <a:cs typeface="Arial" panose="020B0604020202020204" pitchFamily="34" charset="0"/>
              </a:rPr>
              <a:t>highly</a:t>
            </a:r>
            <a:r>
              <a:rPr lang="en-US" sz="2400" dirty="0">
                <a:solidFill>
                  <a:srgbClr val="FFFFFF"/>
                </a:solidFill>
                <a:latin typeface="Arial" panose="020B0604020202020204" pitchFamily="34" charset="0"/>
                <a:cs typeface="Arial" panose="020B0604020202020204" pitchFamily="34" charset="0"/>
              </a:rPr>
              <a:t> positive evaluation of their ability to develop high quality practices</a:t>
            </a:r>
          </a:p>
          <a:p>
            <a:pPr>
              <a:lnSpc>
                <a:spcPct val="120000"/>
              </a:lnSpc>
            </a:pPr>
            <a:r>
              <a:rPr lang="en-US" sz="2400" dirty="0">
                <a:solidFill>
                  <a:srgbClr val="FFFFFF"/>
                </a:solidFill>
                <a:latin typeface="Arial" panose="020B0604020202020204" pitchFamily="34" charset="0"/>
                <a:cs typeface="Arial" panose="020B0604020202020204" pitchFamily="34" charset="0"/>
              </a:rPr>
              <a:t>96% gave positive evaluations on the </a:t>
            </a:r>
            <a:r>
              <a:rPr lang="en-US" sz="2400" dirty="0" err="1">
                <a:solidFill>
                  <a:srgbClr val="FFFFFF"/>
                </a:solidFill>
                <a:latin typeface="Arial" panose="020B0604020202020204" pitchFamily="34" charset="0"/>
                <a:cs typeface="Arial" panose="020B0604020202020204" pitchFamily="34" charset="0"/>
              </a:rPr>
              <a:t>programme</a:t>
            </a:r>
            <a:endParaRPr lang="en-US" sz="2400" dirty="0">
              <a:solidFill>
                <a:srgbClr val="FFFFFF"/>
              </a:solidFill>
              <a:latin typeface="Arial" panose="020B0604020202020204" pitchFamily="34" charset="0"/>
              <a:cs typeface="Arial" panose="020B0604020202020204" pitchFamily="34" charset="0"/>
            </a:endParaRPr>
          </a:p>
          <a:p>
            <a:pPr>
              <a:lnSpc>
                <a:spcPct val="120000"/>
              </a:lnSpc>
            </a:pPr>
            <a:r>
              <a:rPr lang="en-US" sz="2400" dirty="0">
                <a:solidFill>
                  <a:srgbClr val="FFFFFF"/>
                </a:solidFill>
                <a:latin typeface="Arial" panose="020B0604020202020204" pitchFamily="34" charset="0"/>
                <a:cs typeface="Arial" panose="020B0604020202020204" pitchFamily="34" charset="0"/>
              </a:rPr>
              <a:t>84% gave </a:t>
            </a:r>
            <a:r>
              <a:rPr lang="en-US" sz="2400" u="sng" dirty="0">
                <a:solidFill>
                  <a:srgbClr val="FFFFFF"/>
                </a:solidFill>
                <a:latin typeface="Arial" panose="020B0604020202020204" pitchFamily="34" charset="0"/>
                <a:cs typeface="Arial" panose="020B0604020202020204" pitchFamily="34" charset="0"/>
              </a:rPr>
              <a:t>highly</a:t>
            </a:r>
            <a:r>
              <a:rPr lang="en-US" sz="2400" dirty="0">
                <a:solidFill>
                  <a:srgbClr val="FFFFFF"/>
                </a:solidFill>
                <a:latin typeface="Arial" panose="020B0604020202020204" pitchFamily="34" charset="0"/>
                <a:cs typeface="Arial" panose="020B0604020202020204" pitchFamily="34" charset="0"/>
              </a:rPr>
              <a:t> positive feedback on the self-directed materials</a:t>
            </a:r>
          </a:p>
          <a:p>
            <a:pPr>
              <a:lnSpc>
                <a:spcPct val="120000"/>
              </a:lnSpc>
            </a:pPr>
            <a:r>
              <a:rPr lang="en-US" sz="2400" dirty="0">
                <a:solidFill>
                  <a:srgbClr val="FFFFFF"/>
                </a:solidFill>
                <a:latin typeface="Arial" panose="020B0604020202020204" pitchFamily="34" charset="0"/>
                <a:cs typeface="Arial" panose="020B0604020202020204" pitchFamily="34" charset="0"/>
              </a:rPr>
              <a:t>91% gave a positive evaluation of the Facilitated training sessions</a:t>
            </a:r>
          </a:p>
        </p:txBody>
      </p:sp>
      <p:sp>
        <p:nvSpPr>
          <p:cNvPr id="5" name="Content Placeholder 4">
            <a:extLst>
              <a:ext uri="{FF2B5EF4-FFF2-40B4-BE49-F238E27FC236}">
                <a16:creationId xmlns:a16="http://schemas.microsoft.com/office/drawing/2014/main" id="{04BA352B-6FEB-C949-F82F-845107CFB59D}"/>
              </a:ext>
            </a:extLst>
          </p:cNvPr>
          <p:cNvSpPr>
            <a:spLocks noGrp="1"/>
          </p:cNvSpPr>
          <p:nvPr>
            <p:ph sz="half" idx="2"/>
          </p:nvPr>
        </p:nvSpPr>
        <p:spPr>
          <a:xfrm>
            <a:off x="6256020" y="2266345"/>
            <a:ext cx="5097780" cy="3910618"/>
          </a:xfrm>
        </p:spPr>
        <p:txBody>
          <a:bodyPr>
            <a:normAutofit fontScale="85000" lnSpcReduction="20000"/>
          </a:bodyPr>
          <a:lstStyle/>
          <a:p>
            <a:pPr marL="0" indent="0">
              <a:lnSpc>
                <a:spcPct val="120000"/>
              </a:lnSpc>
              <a:buNone/>
            </a:pPr>
            <a:r>
              <a:rPr lang="en-US" sz="2400" dirty="0">
                <a:solidFill>
                  <a:srgbClr val="FFFFFF"/>
                </a:solidFill>
                <a:latin typeface="Arial" panose="020B0604020202020204" pitchFamily="34" charset="0"/>
                <a:cs typeface="Arial" panose="020B0604020202020204" pitchFamily="34" charset="0"/>
              </a:rPr>
              <a:t>Mentors</a:t>
            </a:r>
          </a:p>
          <a:p>
            <a:pPr>
              <a:lnSpc>
                <a:spcPct val="120000"/>
              </a:lnSpc>
            </a:pPr>
            <a:r>
              <a:rPr lang="en-US" sz="2400" dirty="0">
                <a:solidFill>
                  <a:srgbClr val="FFFFFF"/>
                </a:solidFill>
                <a:latin typeface="Arial" panose="020B0604020202020204" pitchFamily="34" charset="0"/>
                <a:cs typeface="Arial" panose="020B0604020202020204" pitchFamily="34" charset="0"/>
              </a:rPr>
              <a:t>91% gave a positive evaluation of the quality of the meetings</a:t>
            </a:r>
          </a:p>
          <a:p>
            <a:pPr>
              <a:lnSpc>
                <a:spcPct val="120000"/>
              </a:lnSpc>
            </a:pPr>
            <a:r>
              <a:rPr lang="en-US" sz="2400" dirty="0">
                <a:solidFill>
                  <a:srgbClr val="FFFFFF"/>
                </a:solidFill>
                <a:latin typeface="Arial" panose="020B0604020202020204" pitchFamily="34" charset="0"/>
                <a:cs typeface="Arial" panose="020B0604020202020204" pitchFamily="34" charset="0"/>
              </a:rPr>
              <a:t>96% were positive about the ECT </a:t>
            </a:r>
            <a:r>
              <a:rPr lang="en-US" sz="2400" dirty="0" err="1">
                <a:solidFill>
                  <a:srgbClr val="FFFFFF"/>
                </a:solidFill>
                <a:latin typeface="Arial" panose="020B0604020202020204" pitchFamily="34" charset="0"/>
                <a:cs typeface="Arial" panose="020B0604020202020204" pitchFamily="34" charset="0"/>
              </a:rPr>
              <a:t>programme</a:t>
            </a:r>
            <a:endParaRPr lang="en-US" sz="2400" dirty="0">
              <a:solidFill>
                <a:srgbClr val="FFFFFF"/>
              </a:solidFill>
              <a:latin typeface="Arial" panose="020B0604020202020204" pitchFamily="34" charset="0"/>
              <a:cs typeface="Arial" panose="020B0604020202020204" pitchFamily="34" charset="0"/>
            </a:endParaRPr>
          </a:p>
          <a:p>
            <a:pPr>
              <a:lnSpc>
                <a:spcPct val="120000"/>
              </a:lnSpc>
            </a:pPr>
            <a:r>
              <a:rPr lang="en-US" sz="2400" dirty="0">
                <a:solidFill>
                  <a:srgbClr val="FFFFFF"/>
                </a:solidFill>
                <a:latin typeface="Arial" panose="020B0604020202020204" pitchFamily="34" charset="0"/>
                <a:cs typeface="Arial" panose="020B0604020202020204" pitchFamily="34" charset="0"/>
              </a:rPr>
              <a:t>77% gave a </a:t>
            </a:r>
            <a:r>
              <a:rPr lang="en-US" sz="2400" u="sng" dirty="0">
                <a:solidFill>
                  <a:srgbClr val="FFFFFF"/>
                </a:solidFill>
                <a:latin typeface="Arial" panose="020B0604020202020204" pitchFamily="34" charset="0"/>
                <a:cs typeface="Arial" panose="020B0604020202020204" pitchFamily="34" charset="0"/>
              </a:rPr>
              <a:t>highly</a:t>
            </a:r>
            <a:r>
              <a:rPr lang="en-US" sz="2400" dirty="0">
                <a:solidFill>
                  <a:srgbClr val="FFFFFF"/>
                </a:solidFill>
                <a:latin typeface="Arial" panose="020B0604020202020204" pitchFamily="34" charset="0"/>
                <a:cs typeface="Arial" panose="020B0604020202020204" pitchFamily="34" charset="0"/>
              </a:rPr>
              <a:t> positive evaluation of the </a:t>
            </a:r>
            <a:r>
              <a:rPr lang="en-US" sz="2400" dirty="0" err="1">
                <a:solidFill>
                  <a:srgbClr val="FFFFFF"/>
                </a:solidFill>
                <a:latin typeface="Arial" panose="020B0604020202020204" pitchFamily="34" charset="0"/>
                <a:cs typeface="Arial" panose="020B0604020202020204" pitchFamily="34" charset="0"/>
              </a:rPr>
              <a:t>programme’s</a:t>
            </a:r>
            <a:r>
              <a:rPr lang="en-US" sz="2400" dirty="0">
                <a:solidFill>
                  <a:srgbClr val="FFFFFF"/>
                </a:solidFill>
                <a:latin typeface="Arial" panose="020B0604020202020204" pitchFamily="34" charset="0"/>
                <a:cs typeface="Arial" panose="020B0604020202020204" pitchFamily="34" charset="0"/>
              </a:rPr>
              <a:t> ability to support  ECTs to develop high quality practices and to apply their learning to their teaching</a:t>
            </a:r>
          </a:p>
        </p:txBody>
      </p:sp>
    </p:spTree>
    <p:extLst>
      <p:ext uri="{BB962C8B-B14F-4D97-AF65-F5344CB8AC3E}">
        <p14:creationId xmlns:p14="http://schemas.microsoft.com/office/powerpoint/2010/main" val="93951362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97264A61-6AE3-4DC0-A455-5EDC604E394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3" name="Color Cover">
              <a:extLst>
                <a:ext uri="{FF2B5EF4-FFF2-40B4-BE49-F238E27FC236}">
                  <a16:creationId xmlns:a16="http://schemas.microsoft.com/office/drawing/2014/main" id="{2F23900D-D5D0-4EE8-80F4-D25038DE24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C55310DE-258B-4134-9DA8-DC4C2D0EBE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691EE10-D5F3-48FA-BE55-F24A0BE59EF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7" name="Color">
              <a:extLst>
                <a:ext uri="{FF2B5EF4-FFF2-40B4-BE49-F238E27FC236}">
                  <a16:creationId xmlns:a16="http://schemas.microsoft.com/office/drawing/2014/main" id="{7EF3BBC7-022F-4CD5-BE8E-BD8206C4BB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A877CB3E-FE2B-43A7-A987-F921A92494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203E0DA-4F3A-3D16-6B72-A3A5B9A76F71}"/>
              </a:ext>
            </a:extLst>
          </p:cNvPr>
          <p:cNvSpPr>
            <a:spLocks noGrp="1"/>
          </p:cNvSpPr>
          <p:nvPr>
            <p:ph type="title"/>
          </p:nvPr>
        </p:nvSpPr>
        <p:spPr>
          <a:xfrm>
            <a:off x="3663287" y="547415"/>
            <a:ext cx="5155073" cy="1059999"/>
          </a:xfrm>
        </p:spPr>
        <p:txBody>
          <a:bodyPr vert="horz" lIns="91440" tIns="45720" rIns="91440" bIns="45720" rtlCol="0" anchor="ctr">
            <a:normAutofit/>
          </a:bodyPr>
          <a:lstStyle/>
          <a:p>
            <a:r>
              <a:rPr lang="en-US" sz="4800" kern="1200" dirty="0">
                <a:solidFill>
                  <a:schemeClr val="bg1"/>
                </a:solidFill>
                <a:latin typeface="Arial" panose="020B0604020202020204" pitchFamily="34" charset="0"/>
                <a:cs typeface="Arial" panose="020B0604020202020204" pitchFamily="34" charset="0"/>
              </a:rPr>
              <a:t>Our Facilitators</a:t>
            </a:r>
          </a:p>
        </p:txBody>
      </p:sp>
      <p:sp>
        <p:nvSpPr>
          <p:cNvPr id="6" name="TextBox 5">
            <a:extLst>
              <a:ext uri="{FF2B5EF4-FFF2-40B4-BE49-F238E27FC236}">
                <a16:creationId xmlns:a16="http://schemas.microsoft.com/office/drawing/2014/main" id="{4BAB73EA-CAFD-2D94-6C66-CF70815FE62A}"/>
              </a:ext>
            </a:extLst>
          </p:cNvPr>
          <p:cNvSpPr txBox="1"/>
          <p:nvPr/>
        </p:nvSpPr>
        <p:spPr>
          <a:xfrm>
            <a:off x="1054112" y="1564107"/>
            <a:ext cx="5041888" cy="2031325"/>
          </a:xfrm>
          <a:prstGeom prst="rect">
            <a:avLst/>
          </a:prstGeom>
          <a:noFill/>
          <a:ln>
            <a:solidFill>
              <a:schemeClr val="bg1"/>
            </a:solidFill>
          </a:ln>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Seet Ying Fan</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Was previously the ECT lead for                    NELTSH</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Assistant Head at </a:t>
            </a:r>
            <a:r>
              <a:rPr lang="en-US" dirty="0" err="1">
                <a:solidFill>
                  <a:schemeClr val="bg1"/>
                </a:solidFill>
                <a:latin typeface="Arial" panose="020B0604020202020204" pitchFamily="34" charset="0"/>
                <a:cs typeface="Arial" panose="020B0604020202020204" pitchFamily="34" charset="0"/>
              </a:rPr>
              <a:t>Gearies</a:t>
            </a:r>
            <a:r>
              <a:rPr lang="en-US" dirty="0">
                <a:solidFill>
                  <a:schemeClr val="bg1"/>
                </a:solidFill>
                <a:latin typeface="Arial" panose="020B0604020202020204" pitchFamily="34" charset="0"/>
                <a:cs typeface="Arial" panose="020B0604020202020204" pitchFamily="34" charset="0"/>
              </a:rPr>
              <a:t> Primary</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Experienced Facilitator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Previously the Teaching School Manager for the Gants Hill Alliance Teaching School</a:t>
            </a:r>
          </a:p>
        </p:txBody>
      </p:sp>
      <p:sp>
        <p:nvSpPr>
          <p:cNvPr id="7" name="TextBox 6">
            <a:extLst>
              <a:ext uri="{FF2B5EF4-FFF2-40B4-BE49-F238E27FC236}">
                <a16:creationId xmlns:a16="http://schemas.microsoft.com/office/drawing/2014/main" id="{93B3C992-48D7-45DD-DCDF-B476B0350E93}"/>
              </a:ext>
            </a:extLst>
          </p:cNvPr>
          <p:cNvSpPr txBox="1"/>
          <p:nvPr/>
        </p:nvSpPr>
        <p:spPr>
          <a:xfrm>
            <a:off x="6290995" y="1563443"/>
            <a:ext cx="4808382" cy="1754326"/>
          </a:xfrm>
          <a:prstGeom prst="rect">
            <a:avLst/>
          </a:prstGeom>
          <a:noFill/>
          <a:ln>
            <a:solidFill>
              <a:schemeClr val="bg1"/>
            </a:solidFill>
          </a:ln>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Kate Thorpe</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International Consultant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UCL Researcher</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Experienced </a:t>
            </a:r>
            <a:r>
              <a:rPr lang="en-US" dirty="0" smtClean="0">
                <a:solidFill>
                  <a:schemeClr val="bg1"/>
                </a:solidFill>
                <a:latin typeface="Arial" panose="020B0604020202020204" pitchFamily="34" charset="0"/>
                <a:cs typeface="Arial" panose="020B0604020202020204" pitchFamily="34" charset="0"/>
              </a:rPr>
              <a:t>Facilitator</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Published author on curriculum content</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Delivered CPD in several countries</a:t>
            </a:r>
            <a:endParaRPr lang="en-US"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9D6EFB9-4FDB-B982-9E29-CF96232AB72E}"/>
              </a:ext>
            </a:extLst>
          </p:cNvPr>
          <p:cNvSpPr txBox="1"/>
          <p:nvPr/>
        </p:nvSpPr>
        <p:spPr>
          <a:xfrm>
            <a:off x="1054112" y="3976170"/>
            <a:ext cx="5041888" cy="1477328"/>
          </a:xfrm>
          <a:prstGeom prst="rect">
            <a:avLst/>
          </a:prstGeom>
          <a:noFill/>
          <a:ln>
            <a:solidFill>
              <a:schemeClr val="bg1"/>
            </a:solidFill>
          </a:ln>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Kay </a:t>
            </a:r>
            <a:r>
              <a:rPr lang="en-US" dirty="0" err="1">
                <a:solidFill>
                  <a:schemeClr val="bg1"/>
                </a:solidFill>
                <a:latin typeface="Arial" panose="020B0604020202020204" pitchFamily="34" charset="0"/>
                <a:cs typeface="Arial" panose="020B0604020202020204" pitchFamily="34" charset="0"/>
              </a:rPr>
              <a:t>Bousetta</a:t>
            </a: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Deputy Head at </a:t>
            </a:r>
            <a:r>
              <a:rPr lang="en-US" dirty="0" err="1">
                <a:solidFill>
                  <a:schemeClr val="bg1"/>
                </a:solidFill>
                <a:latin typeface="Arial" panose="020B0604020202020204" pitchFamily="34" charset="0"/>
                <a:cs typeface="Arial" panose="020B0604020202020204" pitchFamily="34" charset="0"/>
              </a:rPr>
              <a:t>Riverley</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Primary</a:t>
            </a: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Experienced Facilitator</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Supports ECT </a:t>
            </a:r>
            <a:r>
              <a:rPr lang="en-US" dirty="0" err="1">
                <a:solidFill>
                  <a:schemeClr val="bg1"/>
                </a:solidFill>
                <a:latin typeface="Arial" panose="020B0604020202020204" pitchFamily="34" charset="0"/>
                <a:cs typeface="Arial" panose="020B0604020202020204" pitchFamily="34" charset="0"/>
              </a:rPr>
              <a:t>programmes</a:t>
            </a:r>
            <a:r>
              <a:rPr lang="en-US">
                <a:solidFill>
                  <a:schemeClr val="bg1"/>
                </a:solidFill>
                <a:latin typeface="Arial" panose="020B0604020202020204" pitchFamily="34" charset="0"/>
                <a:cs typeface="Arial" panose="020B0604020202020204" pitchFamily="34" charset="0"/>
              </a:rPr>
              <a:t> </a:t>
            </a:r>
            <a:r>
              <a:rPr lang="en-US" smtClean="0">
                <a:solidFill>
                  <a:schemeClr val="bg1"/>
                </a:solidFill>
                <a:latin typeface="Arial" panose="020B0604020202020204" pitchFamily="34" charset="0"/>
                <a:cs typeface="Arial" panose="020B0604020202020204" pitchFamily="34" charset="0"/>
              </a:rPr>
              <a:t>within                       </a:t>
            </a:r>
            <a:r>
              <a:rPr lang="en-US" dirty="0">
                <a:solidFill>
                  <a:schemeClr val="bg1"/>
                </a:solidFill>
                <a:latin typeface="Arial" panose="020B0604020202020204" pitchFamily="34" charset="0"/>
                <a:cs typeface="Arial" panose="020B0604020202020204" pitchFamily="34" charset="0"/>
              </a:rPr>
              <a:t>the Griffin School Trust</a:t>
            </a:r>
          </a:p>
        </p:txBody>
      </p:sp>
      <p:sp>
        <p:nvSpPr>
          <p:cNvPr id="9" name="TextBox 8">
            <a:extLst>
              <a:ext uri="{FF2B5EF4-FFF2-40B4-BE49-F238E27FC236}">
                <a16:creationId xmlns:a16="http://schemas.microsoft.com/office/drawing/2014/main" id="{650B1024-A197-F37E-8638-605B4089622B}"/>
              </a:ext>
            </a:extLst>
          </p:cNvPr>
          <p:cNvSpPr txBox="1"/>
          <p:nvPr/>
        </p:nvSpPr>
        <p:spPr>
          <a:xfrm>
            <a:off x="6290995" y="3933610"/>
            <a:ext cx="4799792" cy="2031325"/>
          </a:xfrm>
          <a:prstGeom prst="rect">
            <a:avLst/>
          </a:prstGeom>
          <a:noFill/>
          <a:ln>
            <a:solidFill>
              <a:schemeClr val="bg1"/>
            </a:solidFill>
          </a:ln>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Kiran Gill</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Experienced Facilitator with </a:t>
            </a:r>
            <a:r>
              <a:rPr lang="en-US" dirty="0" smtClean="0">
                <a:solidFill>
                  <a:schemeClr val="bg1"/>
                </a:solidFill>
                <a:latin typeface="Arial" panose="020B0604020202020204" pitchFamily="34" charset="0"/>
                <a:cs typeface="Arial" panose="020B0604020202020204" pitchFamily="34" charset="0"/>
              </a:rPr>
              <a:t>                numerous </a:t>
            </a:r>
            <a:r>
              <a:rPr lang="en-US" dirty="0">
                <a:solidFill>
                  <a:schemeClr val="bg1"/>
                </a:solidFill>
                <a:latin typeface="Arial" panose="020B0604020202020204" pitchFamily="34" charset="0"/>
                <a:cs typeface="Arial" panose="020B0604020202020204" pitchFamily="34" charset="0"/>
              </a:rPr>
              <a:t>DPs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Education Consultant</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Also leads our NPQ </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programme</a:t>
            </a:r>
            <a:r>
              <a:rPr lang="en-US" dirty="0" smtClean="0">
                <a:solidFill>
                  <a:schemeClr val="bg1"/>
                </a:solidFill>
                <a:latin typeface="Arial" panose="020B0604020202020204" pitchFamily="34" charset="0"/>
                <a:cs typeface="Arial" panose="020B0604020202020204" pitchFamily="34" charset="0"/>
              </a:rPr>
              <a:t> delivery</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Previous senior roles in secondary schools</a:t>
            </a:r>
            <a:endParaRPr lang="en-US"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6B32132-C4DE-35E0-95CA-4E035F2234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928" b="8669"/>
          <a:stretch/>
        </p:blipFill>
        <p:spPr bwMode="auto">
          <a:xfrm rot="5400000">
            <a:off x="4992838" y="1679744"/>
            <a:ext cx="1200329" cy="967728"/>
          </a:xfrm>
          <a:prstGeom prst="rect">
            <a:avLst/>
          </a:prstGeom>
          <a:noFill/>
          <a:ln>
            <a:solidFill>
              <a:schemeClr val="bg1"/>
            </a:solidFill>
          </a:ln>
          <a:extLst>
            <a:ext uri="{53640926-AAD7-44D8-BBD7-CCE9431645EC}">
              <a14:shadowObscured xmlns:a14="http://schemas.microsoft.com/office/drawing/2010/main"/>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7796" y="1567100"/>
            <a:ext cx="1271446" cy="1193013"/>
          </a:xfrm>
          <a:prstGeom prst="rect">
            <a:avLst/>
          </a:prstGeom>
        </p:spPr>
      </p:pic>
      <p:pic>
        <p:nvPicPr>
          <p:cNvPr id="5" name="Picture 4"/>
          <p:cNvPicPr>
            <a:picLocks noChangeAspect="1"/>
          </p:cNvPicPr>
          <p:nvPr/>
        </p:nvPicPr>
        <p:blipFill>
          <a:blip r:embed="rId5"/>
          <a:stretch>
            <a:fillRect/>
          </a:stretch>
        </p:blipFill>
        <p:spPr>
          <a:xfrm>
            <a:off x="9865716" y="3933610"/>
            <a:ext cx="1084845" cy="1285646"/>
          </a:xfrm>
          <a:prstGeom prst="rect">
            <a:avLst/>
          </a:prstGeom>
        </p:spPr>
      </p:pic>
      <p:pic>
        <p:nvPicPr>
          <p:cNvPr id="11" name="Picture 10"/>
          <p:cNvPicPr>
            <a:picLocks noChangeAspect="1"/>
          </p:cNvPicPr>
          <p:nvPr/>
        </p:nvPicPr>
        <p:blipFill>
          <a:blip r:embed="rId6"/>
          <a:stretch>
            <a:fillRect/>
          </a:stretch>
        </p:blipFill>
        <p:spPr>
          <a:xfrm>
            <a:off x="5163334" y="4010910"/>
            <a:ext cx="938565" cy="1407848"/>
          </a:xfrm>
          <a:prstGeom prst="rect">
            <a:avLst/>
          </a:prstGeom>
        </p:spPr>
      </p:pic>
    </p:spTree>
    <p:extLst>
      <p:ext uri="{BB962C8B-B14F-4D97-AF65-F5344CB8AC3E}">
        <p14:creationId xmlns:p14="http://schemas.microsoft.com/office/powerpoint/2010/main" val="3814253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7803A-D0C0-BEED-A8C0-C1FCA7AEFDC1}"/>
              </a:ext>
            </a:extLst>
          </p:cNvPr>
          <p:cNvSpPr>
            <a:spLocks noGrp="1"/>
          </p:cNvSpPr>
          <p:nvPr>
            <p:ph type="title"/>
          </p:nvPr>
        </p:nvSpPr>
        <p:spPr>
          <a:xfrm>
            <a:off x="4658264" y="365125"/>
            <a:ext cx="6695536" cy="1325563"/>
          </a:xfrm>
        </p:spPr>
        <p:txBody>
          <a:bodyPr/>
          <a:lstStyle/>
          <a:p>
            <a:r>
              <a:rPr lang="en-US" dirty="0">
                <a:latin typeface="Arial" panose="020B0604020202020204" pitchFamily="34" charset="0"/>
                <a:cs typeface="Arial" panose="020B0604020202020204" pitchFamily="34" charset="0"/>
              </a:rPr>
              <a:t>Enrolling process</a:t>
            </a:r>
          </a:p>
        </p:txBody>
      </p:sp>
      <p:sp>
        <p:nvSpPr>
          <p:cNvPr id="3" name="Content Placeholder 2">
            <a:extLst>
              <a:ext uri="{FF2B5EF4-FFF2-40B4-BE49-F238E27FC236}">
                <a16:creationId xmlns:a16="http://schemas.microsoft.com/office/drawing/2014/main" id="{7A5F515A-4BB1-96FE-CD72-EFCE8465348D}"/>
              </a:ext>
            </a:extLst>
          </p:cNvPr>
          <p:cNvSpPr>
            <a:spLocks noGrp="1"/>
          </p:cNvSpPr>
          <p:nvPr>
            <p:ph idx="1"/>
          </p:nvPr>
        </p:nvSpPr>
        <p:spPr>
          <a:xfrm>
            <a:off x="838200" y="2173857"/>
            <a:ext cx="10515600" cy="4003106"/>
          </a:xfrm>
        </p:spPr>
        <p:txBody>
          <a:bodyPr>
            <a:normAutofit/>
          </a:bodyPr>
          <a:lstStyle/>
          <a:p>
            <a:r>
              <a:rPr lang="en-US" dirty="0">
                <a:latin typeface="Arial" panose="020B0604020202020204" pitchFamily="34" charset="0"/>
                <a:cs typeface="Arial" panose="020B0604020202020204" pitchFamily="34" charset="0"/>
              </a:rPr>
              <a:t>Step One – Induction Tutor to register new ECTs and Mentors on </a:t>
            </a:r>
            <a:r>
              <a:rPr lang="en-US" b="1" dirty="0">
                <a:solidFill>
                  <a:srgbClr val="FF0000"/>
                </a:solidFill>
                <a:latin typeface="Arial" panose="020B0604020202020204" pitchFamily="34" charset="0"/>
                <a:cs typeface="Arial" panose="020B0604020202020204" pitchFamily="34" charset="0"/>
              </a:rPr>
              <a:t>“Manage training for Early Career Teachers” </a:t>
            </a:r>
            <a:r>
              <a:rPr lang="en-US" dirty="0">
                <a:latin typeface="Arial" panose="020B0604020202020204" pitchFamily="34" charset="0"/>
                <a:cs typeface="Arial" panose="020B0604020202020204" pitchFamily="34" charset="0"/>
              </a:rPr>
              <a:t>DfE website</a:t>
            </a:r>
          </a:p>
          <a:p>
            <a:r>
              <a:rPr lang="en-US" dirty="0">
                <a:latin typeface="Arial" panose="020B0604020202020204" pitchFamily="34" charset="0"/>
                <a:cs typeface="Arial" panose="020B0604020202020204" pitchFamily="34" charset="0"/>
              </a:rPr>
              <a:t>Step Two - Appoint your Appropriate Body and register all ECTs with the AB on </a:t>
            </a:r>
            <a:r>
              <a:rPr lang="en-US" b="1" dirty="0">
                <a:solidFill>
                  <a:srgbClr val="FF0000"/>
                </a:solidFill>
                <a:latin typeface="Arial" panose="020B0604020202020204" pitchFamily="34" charset="0"/>
                <a:cs typeface="Arial" panose="020B0604020202020204" pitchFamily="34" charset="0"/>
              </a:rPr>
              <a:t>ECT Manager</a:t>
            </a:r>
          </a:p>
          <a:p>
            <a:r>
              <a:rPr lang="en-US" dirty="0">
                <a:latin typeface="Arial" panose="020B0604020202020204" pitchFamily="34" charset="0"/>
                <a:cs typeface="Arial" panose="020B0604020202020204" pitchFamily="34" charset="0"/>
              </a:rPr>
              <a:t>Step Three - </a:t>
            </a:r>
            <a:r>
              <a:rPr lang="en-US" b="1" dirty="0">
                <a:solidFill>
                  <a:srgbClr val="FF0000"/>
                </a:solidFill>
                <a:latin typeface="Arial" panose="020B0604020202020204" pitchFamily="34" charset="0"/>
                <a:cs typeface="Arial" panose="020B0604020202020204" pitchFamily="34" charset="0"/>
              </a:rPr>
              <a:t>ECT Manager </a:t>
            </a:r>
            <a:r>
              <a:rPr lang="en-US" dirty="0">
                <a:latin typeface="Arial" panose="020B0604020202020204" pitchFamily="34" charset="0"/>
                <a:cs typeface="Arial" panose="020B0604020202020204" pitchFamily="34" charset="0"/>
              </a:rPr>
              <a:t>Portal opens in early July 2025</a:t>
            </a:r>
          </a:p>
          <a:p>
            <a:r>
              <a:rPr lang="en-US" dirty="0">
                <a:latin typeface="Arial" panose="020B0604020202020204" pitchFamily="34" charset="0"/>
                <a:cs typeface="Arial" panose="020B0604020202020204" pitchFamily="34" charset="0"/>
              </a:rPr>
              <a:t>Step Four – contact REP as soon as possible to inform us of your intent – we can then onboard your ECTs and Mentors to the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sharing dates and venues for all coming meetings (please use our “Expression of Intent” document)</a:t>
            </a:r>
          </a:p>
        </p:txBody>
      </p:sp>
      <p:pic>
        <p:nvPicPr>
          <p:cNvPr id="4" name="Picture 3">
            <a:extLst>
              <a:ext uri="{FF2B5EF4-FFF2-40B4-BE49-F238E27FC236}">
                <a16:creationId xmlns:a16="http://schemas.microsoft.com/office/drawing/2014/main" id="{B8B08A6D-D63D-81E0-8006-848EBAF3607C}"/>
              </a:ext>
            </a:extLst>
          </p:cNvPr>
          <p:cNvPicPr>
            <a:picLocks noChangeAspect="1"/>
          </p:cNvPicPr>
          <p:nvPr/>
        </p:nvPicPr>
        <p:blipFill>
          <a:blip r:embed="rId2" cstate="print"/>
          <a:srcRect l="32456" t="34971" r="39807" b="34469"/>
          <a:stretch>
            <a:fillRect/>
          </a:stretch>
        </p:blipFill>
        <p:spPr bwMode="auto">
          <a:xfrm>
            <a:off x="838200" y="367670"/>
            <a:ext cx="2468161" cy="1529782"/>
          </a:xfrm>
          <a:prstGeom prst="rect">
            <a:avLst/>
          </a:prstGeom>
          <a:noFill/>
          <a:ln w="9525">
            <a:noFill/>
            <a:miter lim="800000"/>
            <a:headEnd/>
            <a:tailEnd/>
          </a:ln>
        </p:spPr>
      </p:pic>
    </p:spTree>
    <p:extLst>
      <p:ext uri="{BB962C8B-B14F-4D97-AF65-F5344CB8AC3E}">
        <p14:creationId xmlns:p14="http://schemas.microsoft.com/office/powerpoint/2010/main" val="2607101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2DD5E267-EB6F-47DF-ABEF-2C1BED44DAC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37"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66828D02-A05D-412B-9F20-B68E970B9FC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1"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 young child with his hands up&#10;&#10;AI-generated content may be incorrect.">
            <a:extLst>
              <a:ext uri="{FF2B5EF4-FFF2-40B4-BE49-F238E27FC236}">
                <a16:creationId xmlns:a16="http://schemas.microsoft.com/office/drawing/2014/main" id="{CA4FC765-7D59-C1D4-A2C5-122D7A2E8B49}"/>
              </a:ext>
            </a:extLst>
          </p:cNvPr>
          <p:cNvPicPr>
            <a:picLocks noChangeAspect="1"/>
          </p:cNvPicPr>
          <p:nvPr/>
        </p:nvPicPr>
        <p:blipFill>
          <a:blip r:embed="rId2"/>
          <a:stretch>
            <a:fillRect/>
          </a:stretch>
        </p:blipFill>
        <p:spPr>
          <a:xfrm>
            <a:off x="7233926" y="819015"/>
            <a:ext cx="3458136" cy="5196653"/>
          </a:xfrm>
          <a:prstGeom prst="rect">
            <a:avLst/>
          </a:prstGeom>
        </p:spPr>
      </p:pic>
      <p:grpSp>
        <p:nvGrpSpPr>
          <p:cNvPr id="44" name="Group 43">
            <a:extLst>
              <a:ext uri="{FF2B5EF4-FFF2-40B4-BE49-F238E27FC236}">
                <a16:creationId xmlns:a16="http://schemas.microsoft.com/office/drawing/2014/main" id="{E27AF472-EAE3-4572-AB69-B92BD10DBC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5" name="Freeform: Shape 44">
              <a:extLst>
                <a:ext uri="{FF2B5EF4-FFF2-40B4-BE49-F238E27FC236}">
                  <a16:creationId xmlns:a16="http://schemas.microsoft.com/office/drawing/2014/main" id="{BF4DB9D2-6215-420C-874C-82EADF8C6C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1F003139-C97C-44FA-B139-32E4DFDCE9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5CE4DD6E-8CEA-45EE-B630-DBC22144D8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a:extLst>
                <a:ext uri="{FF2B5EF4-FFF2-40B4-BE49-F238E27FC236}">
                  <a16:creationId xmlns:a16="http://schemas.microsoft.com/office/drawing/2014/main" id="{A4372F7F-AA3C-470B-AA61-7C35B7722C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34B605BF-D199-43DD-9328-E99F2ADFC6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E5D42A77-7336-4A35-8922-8098A16AA2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7401EE7D-B85D-4C10-AB8C-71884EFB11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92662F7-3F9C-4580-A169-0ED001865AD0}"/>
              </a:ext>
            </a:extLst>
          </p:cNvPr>
          <p:cNvSpPr>
            <a:spLocks noGrp="1"/>
          </p:cNvSpPr>
          <p:nvPr>
            <p:ph type="title"/>
          </p:nvPr>
        </p:nvSpPr>
        <p:spPr>
          <a:xfrm>
            <a:off x="1014985" y="819016"/>
            <a:ext cx="5501548" cy="1392100"/>
          </a:xfrm>
        </p:spPr>
        <p:txBody>
          <a:bodyPr anchor="b">
            <a:normAutofit/>
          </a:bodyPr>
          <a:lstStyle/>
          <a:p>
            <a:r>
              <a:rPr lang="en-US" sz="4800" dirty="0">
                <a:solidFill>
                  <a:schemeClr val="bg1"/>
                </a:solidFill>
                <a:latin typeface="Arial" panose="020B0604020202020204" pitchFamily="34" charset="0"/>
                <a:cs typeface="Arial" panose="020B0604020202020204" pitchFamily="34" charset="0"/>
              </a:rPr>
              <a:t>Existing ECTs</a:t>
            </a:r>
          </a:p>
        </p:txBody>
      </p:sp>
      <p:sp>
        <p:nvSpPr>
          <p:cNvPr id="3" name="Content Placeholder 2">
            <a:extLst>
              <a:ext uri="{FF2B5EF4-FFF2-40B4-BE49-F238E27FC236}">
                <a16:creationId xmlns:a16="http://schemas.microsoft.com/office/drawing/2014/main" id="{991EF58C-4D8A-37B2-AA3A-68C297C04378}"/>
              </a:ext>
            </a:extLst>
          </p:cNvPr>
          <p:cNvSpPr>
            <a:spLocks noGrp="1"/>
          </p:cNvSpPr>
          <p:nvPr>
            <p:ph idx="1"/>
          </p:nvPr>
        </p:nvSpPr>
        <p:spPr>
          <a:xfrm>
            <a:off x="1084954" y="2357073"/>
            <a:ext cx="5501548" cy="3440928"/>
          </a:xfrm>
        </p:spPr>
        <p:txBody>
          <a:bodyPr anchor="t">
            <a:normAutofit fontScale="92500" lnSpcReduction="10000"/>
          </a:bodyPr>
          <a:lstStyle/>
          <a:p>
            <a:r>
              <a:rPr lang="en-US" sz="2400" dirty="0">
                <a:solidFill>
                  <a:schemeClr val="bg1"/>
                </a:solidFill>
                <a:latin typeface="Arial" panose="020B0604020202020204" pitchFamily="34" charset="0"/>
                <a:cs typeface="Arial" panose="020B0604020202020204" pitchFamily="34" charset="0"/>
              </a:rPr>
              <a:t>ECTs and Mentors currently registered on our </a:t>
            </a:r>
            <a:r>
              <a:rPr lang="en-US" sz="2400" dirty="0" err="1">
                <a:solidFill>
                  <a:schemeClr val="bg1"/>
                </a:solidFill>
                <a:latin typeface="Arial" panose="020B0604020202020204" pitchFamily="34" charset="0"/>
                <a:cs typeface="Arial" panose="020B0604020202020204" pitchFamily="34" charset="0"/>
              </a:rPr>
              <a:t>programme</a:t>
            </a:r>
            <a:r>
              <a:rPr lang="en-US" sz="2400" dirty="0">
                <a:solidFill>
                  <a:schemeClr val="bg1"/>
                </a:solidFill>
                <a:latin typeface="Arial" panose="020B0604020202020204" pitchFamily="34" charset="0"/>
                <a:cs typeface="Arial" panose="020B0604020202020204" pitchFamily="34" charset="0"/>
              </a:rPr>
              <a:t> will be automatically rolled over </a:t>
            </a:r>
            <a:r>
              <a:rPr lang="en-US" sz="2400" dirty="0" smtClean="0">
                <a:solidFill>
                  <a:schemeClr val="bg1"/>
                </a:solidFill>
                <a:latin typeface="Arial" panose="020B0604020202020204" pitchFamily="34" charset="0"/>
                <a:cs typeface="Arial" panose="020B0604020202020204" pitchFamily="34" charset="0"/>
              </a:rPr>
              <a:t>by UCL to </a:t>
            </a:r>
            <a:r>
              <a:rPr lang="en-US" sz="2400" dirty="0">
                <a:solidFill>
                  <a:schemeClr val="bg1"/>
                </a:solidFill>
                <a:latin typeface="Arial" panose="020B0604020202020204" pitchFamily="34" charset="0"/>
                <a:cs typeface="Arial" panose="020B0604020202020204" pitchFamily="34" charset="0"/>
              </a:rPr>
              <a:t>next </a:t>
            </a:r>
            <a:r>
              <a:rPr lang="en-US" sz="2400" dirty="0" smtClean="0">
                <a:solidFill>
                  <a:schemeClr val="bg1"/>
                </a:solidFill>
                <a:latin typeface="Arial" panose="020B0604020202020204" pitchFamily="34" charset="0"/>
                <a:cs typeface="Arial" panose="020B0604020202020204" pitchFamily="34" charset="0"/>
              </a:rPr>
              <a:t>year</a:t>
            </a:r>
          </a:p>
          <a:p>
            <a:r>
              <a:rPr lang="en-US" sz="2400" dirty="0" smtClean="0">
                <a:solidFill>
                  <a:schemeClr val="bg1"/>
                </a:solidFill>
                <a:latin typeface="Arial" panose="020B0604020202020204" pitchFamily="34" charset="0"/>
                <a:cs typeface="Arial" panose="020B0604020202020204" pitchFamily="34" charset="0"/>
              </a:rPr>
              <a:t>Induction tutors though must confirm their school’s intentions with the </a:t>
            </a:r>
            <a:r>
              <a:rPr lang="en-US" sz="2400" dirty="0" err="1" smtClean="0">
                <a:solidFill>
                  <a:schemeClr val="bg1"/>
                </a:solidFill>
                <a:latin typeface="Arial" panose="020B0604020202020204" pitchFamily="34" charset="0"/>
                <a:cs typeface="Arial" panose="020B0604020202020204" pitchFamily="34" charset="0"/>
              </a:rPr>
              <a:t>DfE</a:t>
            </a:r>
            <a:r>
              <a:rPr lang="en-US" sz="2400" dirty="0" smtClean="0">
                <a:solidFill>
                  <a:schemeClr val="bg1"/>
                </a:solidFill>
                <a:latin typeface="Arial" panose="020B0604020202020204" pitchFamily="34" charset="0"/>
                <a:cs typeface="Arial" panose="020B0604020202020204" pitchFamily="34" charset="0"/>
              </a:rPr>
              <a:t>, even if they have no new ECTs or mentors</a:t>
            </a:r>
          </a:p>
          <a:p>
            <a:r>
              <a:rPr lang="en-US" sz="2400" dirty="0" smtClean="0">
                <a:solidFill>
                  <a:schemeClr val="bg1"/>
                </a:solidFill>
                <a:latin typeface="Arial" panose="020B0604020202020204" pitchFamily="34" charset="0"/>
                <a:cs typeface="Arial" panose="020B0604020202020204" pitchFamily="34" charset="0"/>
              </a:rPr>
              <a:t>There are walk-through videos from the </a:t>
            </a:r>
            <a:r>
              <a:rPr lang="en-US" sz="2400" dirty="0" err="1" smtClean="0">
                <a:solidFill>
                  <a:schemeClr val="bg1"/>
                </a:solidFill>
                <a:latin typeface="Arial" panose="020B0604020202020204" pitchFamily="34" charset="0"/>
                <a:cs typeface="Arial" panose="020B0604020202020204" pitchFamily="34" charset="0"/>
              </a:rPr>
              <a:t>DfE</a:t>
            </a:r>
            <a:r>
              <a:rPr lang="en-US" sz="2400" dirty="0" smtClean="0">
                <a:solidFill>
                  <a:schemeClr val="bg1"/>
                </a:solidFill>
                <a:latin typeface="Arial" panose="020B0604020202020204" pitchFamily="34" charset="0"/>
                <a:cs typeface="Arial" panose="020B0604020202020204" pitchFamily="34" charset="0"/>
              </a:rPr>
              <a:t> on how to manage all training – we will send you the </a:t>
            </a:r>
            <a:r>
              <a:rPr lang="en-US" sz="2400" dirty="0" err="1" smtClean="0">
                <a:solidFill>
                  <a:schemeClr val="bg1"/>
                </a:solidFill>
                <a:latin typeface="Arial" panose="020B0604020202020204" pitchFamily="34" charset="0"/>
                <a:cs typeface="Arial" panose="020B0604020202020204" pitchFamily="34" charset="0"/>
              </a:rPr>
              <a:t>powerpoint</a:t>
            </a:r>
            <a:r>
              <a:rPr lang="en-US" sz="2400" dirty="0" smtClean="0">
                <a:solidFill>
                  <a:schemeClr val="bg1"/>
                </a:solidFill>
                <a:latin typeface="Arial" panose="020B0604020202020204" pitchFamily="34" charset="0"/>
                <a:cs typeface="Arial" panose="020B0604020202020204" pitchFamily="34" charset="0"/>
              </a:rPr>
              <a:t> that contains all options available</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94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0EE6-62A7-DDB8-291B-DAE3D6A4CC6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Flexibility – our support for non-standard ECTs</a:t>
            </a:r>
          </a:p>
        </p:txBody>
      </p:sp>
      <p:sp>
        <p:nvSpPr>
          <p:cNvPr id="3" name="Content Placeholder 2">
            <a:extLst>
              <a:ext uri="{FF2B5EF4-FFF2-40B4-BE49-F238E27FC236}">
                <a16:creationId xmlns:a16="http://schemas.microsoft.com/office/drawing/2014/main" id="{9ABAACD4-87D7-F0BC-58BC-50D244AB5709}"/>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Bespoke enrollment to meet different starting points, previous experience and engagement with action plans</a:t>
            </a:r>
          </a:p>
          <a:p>
            <a:r>
              <a:rPr lang="en-US" dirty="0">
                <a:latin typeface="Arial" panose="020B0604020202020204" pitchFamily="34" charset="0"/>
                <a:cs typeface="Arial" panose="020B0604020202020204" pitchFamily="34" charset="0"/>
              </a:rPr>
              <a:t>Personal design of </a:t>
            </a:r>
            <a:r>
              <a:rPr lang="en-US" dirty="0" err="1">
                <a:latin typeface="Arial" panose="020B0604020202020204" pitchFamily="34" charset="0"/>
                <a:cs typeface="Arial" panose="020B0604020202020204" pitchFamily="34" charset="0"/>
              </a:rPr>
              <a:t>programme</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0AB8D5F-037F-A200-7CE7-CF9D972ADFAA}"/>
              </a:ext>
            </a:extLst>
          </p:cNvPr>
          <p:cNvPicPr>
            <a:picLocks noChangeAspect="1"/>
          </p:cNvPicPr>
          <p:nvPr/>
        </p:nvPicPr>
        <p:blipFill>
          <a:blip r:embed="rId2"/>
          <a:stretch>
            <a:fillRect/>
          </a:stretch>
        </p:blipFill>
        <p:spPr>
          <a:xfrm>
            <a:off x="838200" y="3429338"/>
            <a:ext cx="5257800" cy="2747625"/>
          </a:xfrm>
          <a:prstGeom prst="rect">
            <a:avLst/>
          </a:prstGeom>
        </p:spPr>
      </p:pic>
    </p:spTree>
    <p:extLst>
      <p:ext uri="{BB962C8B-B14F-4D97-AF65-F5344CB8AC3E}">
        <p14:creationId xmlns:p14="http://schemas.microsoft.com/office/powerpoint/2010/main" val="150231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558DB-F6BF-2362-F95F-904E6A0E8C59}"/>
              </a:ext>
            </a:extLst>
          </p:cNvPr>
          <p:cNvSpPr>
            <a:spLocks noGrp="1"/>
          </p:cNvSpPr>
          <p:nvPr>
            <p:ph type="title"/>
          </p:nvPr>
        </p:nvSpPr>
        <p:spPr>
          <a:xfrm>
            <a:off x="870154" y="457200"/>
            <a:ext cx="2713703" cy="1600200"/>
          </a:xfrm>
        </p:spPr>
        <p:txBody>
          <a:bodyPr>
            <a:normAutofit/>
          </a:bodyPr>
          <a:lstStyle/>
          <a:p>
            <a:pPr algn="ctr"/>
            <a:r>
              <a:rPr lang="en-US" sz="1200" dirty="0" err="1">
                <a:latin typeface="Arial" panose="020B0604020202020204" pitchFamily="34" charset="0"/>
                <a:cs typeface="Arial" panose="020B0604020202020204" pitchFamily="34" charset="0"/>
              </a:rPr>
              <a:t>Realising</a:t>
            </a:r>
            <a:r>
              <a:rPr lang="en-US" sz="1200" dirty="0">
                <a:latin typeface="Arial" panose="020B0604020202020204" pitchFamily="34" charset="0"/>
                <a:cs typeface="Arial" panose="020B0604020202020204" pitchFamily="34" charset="0"/>
              </a:rPr>
              <a:t> everyone’s potential</a:t>
            </a:r>
          </a:p>
        </p:txBody>
      </p:sp>
      <p:sp>
        <p:nvSpPr>
          <p:cNvPr id="4" name="Text Placeholder 3">
            <a:extLst>
              <a:ext uri="{FF2B5EF4-FFF2-40B4-BE49-F238E27FC236}">
                <a16:creationId xmlns:a16="http://schemas.microsoft.com/office/drawing/2014/main" id="{901F89BF-FF42-1012-EFAC-8C41E81E32D4}"/>
              </a:ext>
            </a:extLst>
          </p:cNvPr>
          <p:cNvSpPr>
            <a:spLocks noGrp="1"/>
          </p:cNvSpPr>
          <p:nvPr>
            <p:ph type="body" sz="half" idx="2"/>
          </p:nvPr>
        </p:nvSpPr>
        <p:spPr>
          <a:xfrm>
            <a:off x="839788" y="3528811"/>
            <a:ext cx="7479964" cy="2340176"/>
          </a:xfrm>
        </p:spPr>
        <p:txBody>
          <a:bodyPr>
            <a:normAutofit fontScale="92500" lnSpcReduction="10000"/>
          </a:bodyPr>
          <a:lstStyle/>
          <a:p>
            <a:r>
              <a:rPr lang="en-US" sz="2800" dirty="0">
                <a:latin typeface="Arial" panose="020B0604020202020204" pitchFamily="34" charset="0"/>
                <a:cs typeface="Arial" panose="020B0604020202020204" pitchFamily="34" charset="0"/>
              </a:rPr>
              <a:t>Briefing agenda:</a:t>
            </a:r>
          </a:p>
          <a:p>
            <a:pPr marL="457200" indent="-457200">
              <a:buFontTx/>
              <a:buChar char="-"/>
            </a:pPr>
            <a:r>
              <a:rPr lang="en-US" sz="2800" dirty="0">
                <a:latin typeface="Arial" panose="020B0604020202020204" pitchFamily="34" charset="0"/>
                <a:cs typeface="Arial" panose="020B0604020202020204" pitchFamily="34" charset="0"/>
              </a:rPr>
              <a:t>REP’s Golden Thread of CPD</a:t>
            </a:r>
          </a:p>
          <a:p>
            <a:pPr marL="457200" indent="-457200">
              <a:buFontTx/>
              <a:buChar char="-"/>
            </a:pPr>
            <a:r>
              <a:rPr lang="en-US" sz="2800" dirty="0">
                <a:latin typeface="Arial" panose="020B0604020202020204" pitchFamily="34" charset="0"/>
                <a:cs typeface="Arial" panose="020B0604020202020204" pitchFamily="34" charset="0"/>
              </a:rPr>
              <a:t>The ECT </a:t>
            </a:r>
            <a:r>
              <a:rPr lang="en-US" sz="2800" dirty="0" err="1">
                <a:latin typeface="Arial" panose="020B0604020202020204" pitchFamily="34" charset="0"/>
                <a:cs typeface="Arial" panose="020B0604020202020204" pitchFamily="34" charset="0"/>
              </a:rPr>
              <a:t>programme</a:t>
            </a:r>
            <a:r>
              <a:rPr lang="en-US" sz="2800" dirty="0">
                <a:latin typeface="Arial" panose="020B0604020202020204" pitchFamily="34" charset="0"/>
                <a:cs typeface="Arial" panose="020B0604020202020204" pitchFamily="34" charset="0"/>
              </a:rPr>
              <a:t> </a:t>
            </a:r>
          </a:p>
          <a:p>
            <a:pPr marL="457200" indent="-457200">
              <a:buFontTx/>
              <a:buChar char="-"/>
            </a:pPr>
            <a:r>
              <a:rPr lang="en-US" sz="2800" dirty="0">
                <a:latin typeface="Arial" panose="020B0604020202020204" pitchFamily="34" charset="0"/>
                <a:cs typeface="Arial" panose="020B0604020202020204" pitchFamily="34" charset="0"/>
              </a:rPr>
              <a:t>Your Appropriate Body (AB) choices</a:t>
            </a:r>
          </a:p>
          <a:p>
            <a:pPr marL="457200" indent="-457200">
              <a:buFontTx/>
              <a:buChar char="-"/>
            </a:pPr>
            <a:r>
              <a:rPr lang="en-US" sz="2800" dirty="0">
                <a:latin typeface="Arial" panose="020B0604020202020204" pitchFamily="34" charset="0"/>
                <a:cs typeface="Arial" panose="020B0604020202020204" pitchFamily="34" charset="0"/>
              </a:rPr>
              <a:t>National Professional Qualifications</a:t>
            </a:r>
          </a:p>
        </p:txBody>
      </p:sp>
      <p:pic>
        <p:nvPicPr>
          <p:cNvPr id="5" name="Picture 4">
            <a:extLst>
              <a:ext uri="{FF2B5EF4-FFF2-40B4-BE49-F238E27FC236}">
                <a16:creationId xmlns:a16="http://schemas.microsoft.com/office/drawing/2014/main" id="{ECEFB2C4-14C7-BE30-650F-177F466AB02C}"/>
              </a:ext>
            </a:extLst>
          </p:cNvPr>
          <p:cNvPicPr>
            <a:picLocks noChangeAspect="1"/>
          </p:cNvPicPr>
          <p:nvPr/>
        </p:nvPicPr>
        <p:blipFill>
          <a:blip r:embed="rId2" cstate="print"/>
          <a:srcRect l="32456" t="34971" r="39807" b="34469"/>
          <a:stretch>
            <a:fillRect/>
          </a:stretch>
        </p:blipFill>
        <p:spPr bwMode="auto">
          <a:xfrm>
            <a:off x="1148933" y="457200"/>
            <a:ext cx="2156143" cy="1336391"/>
          </a:xfrm>
          <a:prstGeom prst="rect">
            <a:avLst/>
          </a:prstGeom>
          <a:noFill/>
          <a:ln w="9525">
            <a:noFill/>
            <a:miter lim="800000"/>
            <a:headEnd/>
            <a:tailEnd/>
          </a:ln>
        </p:spPr>
      </p:pic>
      <p:pic>
        <p:nvPicPr>
          <p:cNvPr id="6" name="Picture 5">
            <a:extLst>
              <a:ext uri="{FF2B5EF4-FFF2-40B4-BE49-F238E27FC236}">
                <a16:creationId xmlns:a16="http://schemas.microsoft.com/office/drawing/2014/main" id="{B48CCAD4-7B53-9D2A-A6E0-38BFADFD538D}"/>
              </a:ext>
            </a:extLst>
          </p:cNvPr>
          <p:cNvPicPr>
            <a:picLocks noChangeAspect="1"/>
          </p:cNvPicPr>
          <p:nvPr/>
        </p:nvPicPr>
        <p:blipFill>
          <a:blip r:embed="rId3"/>
          <a:stretch>
            <a:fillRect/>
          </a:stretch>
        </p:blipFill>
        <p:spPr>
          <a:xfrm>
            <a:off x="3799268" y="612079"/>
            <a:ext cx="7772400" cy="2812158"/>
          </a:xfrm>
          <a:prstGeom prst="rect">
            <a:avLst/>
          </a:prstGeom>
        </p:spPr>
      </p:pic>
    </p:spTree>
    <p:extLst>
      <p:ext uri="{BB962C8B-B14F-4D97-AF65-F5344CB8AC3E}">
        <p14:creationId xmlns:p14="http://schemas.microsoft.com/office/powerpoint/2010/main" val="3805880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254D376-7060-4491-9779-FC35E62F3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BA249A-4155-B48A-5633-F08793D7A6A7}"/>
              </a:ext>
            </a:extLst>
          </p:cNvPr>
          <p:cNvSpPr>
            <a:spLocks noGrp="1"/>
          </p:cNvSpPr>
          <p:nvPr>
            <p:ph type="title"/>
          </p:nvPr>
        </p:nvSpPr>
        <p:spPr>
          <a:xfrm>
            <a:off x="838200" y="5186423"/>
            <a:ext cx="10515600" cy="1114382"/>
          </a:xfrm>
        </p:spPr>
        <p:txBody>
          <a:bodyPr vert="horz" lIns="91440" tIns="45720" rIns="91440" bIns="45720" rtlCol="0" anchor="ctr">
            <a:normAutofit fontScale="90000"/>
          </a:bodyPr>
          <a:lstStyle/>
          <a:p>
            <a:pPr algn="ctr"/>
            <a:r>
              <a:rPr lang="en-US" sz="5200" dirty="0">
                <a:latin typeface="Arial" panose="020B0604020202020204" pitchFamily="34" charset="0"/>
                <a:cs typeface="Arial" panose="020B0604020202020204" pitchFamily="34" charset="0"/>
              </a:rPr>
              <a:t>Questions on the ECTE </a:t>
            </a:r>
            <a:r>
              <a:rPr lang="en-US" sz="5200" dirty="0" err="1">
                <a:latin typeface="Arial" panose="020B0604020202020204" pitchFamily="34" charset="0"/>
                <a:cs typeface="Arial" panose="020B0604020202020204" pitchFamily="34" charset="0"/>
              </a:rPr>
              <a:t>programme</a:t>
            </a:r>
            <a:endParaRPr lang="en-US" sz="5200" dirty="0">
              <a:latin typeface="Arial" panose="020B0604020202020204" pitchFamily="34" charset="0"/>
              <a:cs typeface="Arial" panose="020B0604020202020204" pitchFamily="34" charset="0"/>
            </a:endParaRPr>
          </a:p>
        </p:txBody>
      </p:sp>
      <p:pic>
        <p:nvPicPr>
          <p:cNvPr id="5" name="Picture 4" descr="Yellow question mark">
            <a:extLst>
              <a:ext uri="{FF2B5EF4-FFF2-40B4-BE49-F238E27FC236}">
                <a16:creationId xmlns:a16="http://schemas.microsoft.com/office/drawing/2014/main" id="{DF55FBCF-6695-768F-DEA9-054BC485331F}"/>
              </a:ext>
            </a:extLst>
          </p:cNvPr>
          <p:cNvPicPr>
            <a:picLocks noChangeAspect="1"/>
          </p:cNvPicPr>
          <p:nvPr/>
        </p:nvPicPr>
        <p:blipFill>
          <a:blip r:embed="rId2"/>
          <a:srcRect t="8523" b="22925"/>
          <a:stretch/>
        </p:blipFill>
        <p:spPr>
          <a:xfrm>
            <a:off x="20" y="10"/>
            <a:ext cx="12191980" cy="5014697"/>
          </a:xfrm>
          <a:prstGeom prst="rect">
            <a:avLst/>
          </a:prstGeom>
        </p:spPr>
      </p:pic>
    </p:spTree>
    <p:extLst>
      <p:ext uri="{BB962C8B-B14F-4D97-AF65-F5344CB8AC3E}">
        <p14:creationId xmlns:p14="http://schemas.microsoft.com/office/powerpoint/2010/main" val="4159854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8D4D361-78F7-9D81-710E-B99504C65AFD}"/>
              </a:ext>
            </a:extLst>
          </p:cNvPr>
          <p:cNvSpPr>
            <a:spLocks noGrp="1"/>
          </p:cNvSpPr>
          <p:nvPr>
            <p:ph type="title"/>
          </p:nvPr>
        </p:nvSpPr>
        <p:spPr>
          <a:xfrm>
            <a:off x="3118077" y="1218460"/>
            <a:ext cx="7869884" cy="4164820"/>
          </a:xfrm>
        </p:spPr>
        <p:txBody>
          <a:bodyPr vert="horz" lIns="91440" tIns="45720" rIns="91440" bIns="45720" rtlCol="0" anchor="t">
            <a:normAutofit/>
          </a:bodyPr>
          <a:lstStyle/>
          <a:p>
            <a:pPr algn="r"/>
            <a:r>
              <a:rPr lang="en-US" sz="8000" kern="1200" dirty="0">
                <a:solidFill>
                  <a:srgbClr val="FFFFFF"/>
                </a:solidFill>
                <a:latin typeface="Arial" panose="020B0604020202020204" pitchFamily="34" charset="0"/>
                <a:cs typeface="Arial" panose="020B0604020202020204" pitchFamily="34" charset="0"/>
              </a:rPr>
              <a:t>Your Appropriate Body Options</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86950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C86E-62C6-E902-C1A4-94DB4B1CAC4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Appropriate Body</a:t>
            </a:r>
          </a:p>
        </p:txBody>
      </p:sp>
      <p:sp>
        <p:nvSpPr>
          <p:cNvPr id="3" name="Content Placeholder 2">
            <a:extLst>
              <a:ext uri="{FF2B5EF4-FFF2-40B4-BE49-F238E27FC236}">
                <a16:creationId xmlns:a16="http://schemas.microsoft.com/office/drawing/2014/main" id="{A9319A70-B695-266A-7F96-961C4A3D45F3}"/>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Functions and connection to the ECT </a:t>
            </a:r>
            <a:r>
              <a:rPr lang="en-US" dirty="0" err="1">
                <a:latin typeface="Arial" panose="020B0604020202020204" pitchFamily="34" charset="0"/>
                <a:cs typeface="Arial" panose="020B0604020202020204" pitchFamily="34" charset="0"/>
              </a:rPr>
              <a:t>programme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Local options </a:t>
            </a:r>
          </a:p>
          <a:p>
            <a:r>
              <a:rPr lang="en-US" dirty="0">
                <a:latin typeface="Arial" panose="020B0604020202020204" pitchFamily="34" charset="0"/>
                <a:cs typeface="Arial" panose="020B0604020202020204" pitchFamily="34" charset="0"/>
              </a:rPr>
              <a:t>Responsiveness to our local needs</a:t>
            </a:r>
          </a:p>
          <a:p>
            <a:r>
              <a:rPr lang="en-US" dirty="0">
                <a:latin typeface="Arial" panose="020B0604020202020204" pitchFamily="34" charset="0"/>
                <a:cs typeface="Arial" panose="020B0604020202020204" pitchFamily="34" charset="0"/>
              </a:rPr>
              <a:t>Activity on ECT Manager</a:t>
            </a:r>
          </a:p>
          <a:p>
            <a:r>
              <a:rPr lang="en-US" dirty="0">
                <a:latin typeface="Arial" panose="020B0604020202020204" pitchFamily="34" charset="0"/>
                <a:cs typeface="Arial" panose="020B0604020202020204" pitchFamily="34" charset="0"/>
              </a:rPr>
              <a:t>Weekly log of mentor meetings</a:t>
            </a:r>
          </a:p>
          <a:p>
            <a:r>
              <a:rPr lang="en-US" dirty="0">
                <a:latin typeface="Arial" panose="020B0604020202020204" pitchFamily="34" charset="0"/>
                <a:cs typeface="Arial" panose="020B0604020202020204" pitchFamily="34" charset="0"/>
              </a:rPr>
              <a:t>Lesson observations</a:t>
            </a:r>
          </a:p>
          <a:p>
            <a:r>
              <a:rPr lang="en-US" dirty="0">
                <a:latin typeface="Arial" panose="020B0604020202020204" pitchFamily="34" charset="0"/>
                <a:cs typeface="Arial" panose="020B0604020202020204" pitchFamily="34" charset="0"/>
              </a:rPr>
              <a:t>Termly evaluations</a:t>
            </a:r>
          </a:p>
          <a:p>
            <a:r>
              <a:rPr lang="en-US" dirty="0">
                <a:latin typeface="Arial" panose="020B0604020202020204" pitchFamily="34" charset="0"/>
                <a:cs typeface="Arial" panose="020B0604020202020204" pitchFamily="34" charset="0"/>
              </a:rPr>
              <a:t>Concerns over an ECT’s </a:t>
            </a:r>
            <a:r>
              <a:rPr lang="en-US" dirty="0" err="1">
                <a:latin typeface="Arial" panose="020B0604020202020204" pitchFamily="34" charset="0"/>
                <a:cs typeface="Arial" panose="020B0604020202020204" pitchFamily="34" charset="0"/>
              </a:rPr>
              <a:t>progess</a:t>
            </a:r>
            <a:r>
              <a:rPr lang="en-US" dirty="0">
                <a:latin typeface="Arial" panose="020B0604020202020204" pitchFamily="34" charset="0"/>
                <a:cs typeface="Arial" panose="020B0604020202020204" pitchFamily="34" charset="0"/>
              </a:rPr>
              <a:t> – support available</a:t>
            </a:r>
          </a:p>
          <a:p>
            <a:endParaRPr lang="en-US" dirty="0"/>
          </a:p>
        </p:txBody>
      </p:sp>
    </p:spTree>
    <p:extLst>
      <p:ext uri="{BB962C8B-B14F-4D97-AF65-F5344CB8AC3E}">
        <p14:creationId xmlns:p14="http://schemas.microsoft.com/office/powerpoint/2010/main" val="1744176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3669-209D-C0A5-375B-303317607E32}"/>
              </a:ext>
            </a:extLst>
          </p:cNvPr>
          <p:cNvSpPr>
            <a:spLocks noGrp="1"/>
          </p:cNvSpPr>
          <p:nvPr>
            <p:ph type="title"/>
          </p:nvPr>
        </p:nvSpPr>
        <p:spPr>
          <a:xfrm>
            <a:off x="838200" y="5586257"/>
            <a:ext cx="8344437" cy="804161"/>
          </a:xfrm>
        </p:spPr>
        <p:txBody>
          <a:bodyPr vert="horz" lIns="91440" tIns="45720" rIns="91440" bIns="45720" rtlCol="0" anchor="ctr">
            <a:normAutofit/>
          </a:bodyPr>
          <a:lstStyle/>
          <a:p>
            <a:r>
              <a:rPr lang="en-US" sz="3200" dirty="0">
                <a:latin typeface="Arial" panose="020B0604020202020204" pitchFamily="34" charset="0"/>
                <a:cs typeface="Arial" panose="020B0604020202020204" pitchFamily="34" charset="0"/>
              </a:rPr>
              <a:t>Questions about choosing an AB</a:t>
            </a:r>
          </a:p>
        </p:txBody>
      </p:sp>
      <p:pic>
        <p:nvPicPr>
          <p:cNvPr id="5" name="Picture 4" descr="Yellow question mark">
            <a:extLst>
              <a:ext uri="{FF2B5EF4-FFF2-40B4-BE49-F238E27FC236}">
                <a16:creationId xmlns:a16="http://schemas.microsoft.com/office/drawing/2014/main" id="{86120486-A58E-9325-F95E-8D66BB91CBAC}"/>
              </a:ext>
            </a:extLst>
          </p:cNvPr>
          <p:cNvPicPr>
            <a:picLocks noChangeAspect="1"/>
          </p:cNvPicPr>
          <p:nvPr/>
        </p:nvPicPr>
        <p:blipFill>
          <a:blip r:embed="rId2"/>
          <a:srcRect t="5504" b="22319"/>
          <a:stretch/>
        </p:blipFill>
        <p:spPr>
          <a:xfrm>
            <a:off x="20" y="10"/>
            <a:ext cx="12191980" cy="5279933"/>
          </a:xfrm>
          <a:prstGeom prst="rect">
            <a:avLst/>
          </a:prstGeom>
        </p:spPr>
      </p:pic>
      <p:grpSp>
        <p:nvGrpSpPr>
          <p:cNvPr id="9" name="Group 8">
            <a:extLst>
              <a:ext uri="{FF2B5EF4-FFF2-40B4-BE49-F238E27FC236}">
                <a16:creationId xmlns:a16="http://schemas.microsoft.com/office/drawing/2014/main" id="{0E76F6F3-F5F0-B26D-1B63-73AD0299B7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93518"/>
            <a:ext cx="12207200" cy="123363"/>
            <a:chOff x="-5025" y="6737718"/>
            <a:chExt cx="12207200" cy="123363"/>
          </a:xfrm>
        </p:grpSpPr>
        <p:sp>
          <p:nvSpPr>
            <p:cNvPr id="10" name="Rectangle 9">
              <a:extLst>
                <a:ext uri="{FF2B5EF4-FFF2-40B4-BE49-F238E27FC236}">
                  <a16:creationId xmlns:a16="http://schemas.microsoft.com/office/drawing/2014/main" id="{ABC84BA2-BCC1-89D4-5592-8B2364E6B8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C4FA24-7C12-A16B-31C2-891750171B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3899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Old computer monitors">
            <a:extLst>
              <a:ext uri="{FF2B5EF4-FFF2-40B4-BE49-F238E27FC236}">
                <a16:creationId xmlns:a16="http://schemas.microsoft.com/office/drawing/2014/main" id="{34F9CE7E-E143-E992-AE3C-A260F915A3BB}"/>
              </a:ext>
            </a:extLst>
          </p:cNvPr>
          <p:cNvPicPr>
            <a:picLocks noChangeAspect="1"/>
          </p:cNvPicPr>
          <p:nvPr/>
        </p:nvPicPr>
        <p:blipFill>
          <a:blip r:embed="rId2"/>
          <a:srcRect l="119" r="6822" b="-1"/>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0253AC-AF62-382B-8441-05CB60035BBC}"/>
              </a:ext>
            </a:extLst>
          </p:cNvPr>
          <p:cNvSpPr>
            <a:spLocks noGrp="1"/>
          </p:cNvSpPr>
          <p:nvPr>
            <p:ph type="title"/>
          </p:nvPr>
        </p:nvSpPr>
        <p:spPr>
          <a:xfrm>
            <a:off x="952228" y="743447"/>
            <a:ext cx="4371940" cy="3692028"/>
          </a:xfrm>
          <a:noFill/>
        </p:spPr>
        <p:txBody>
          <a:bodyPr vert="horz" lIns="91440" tIns="45720" rIns="91440" bIns="45720" rtlCol="0" anchor="b">
            <a:normAutofit/>
          </a:bodyPr>
          <a:lstStyle/>
          <a:p>
            <a:r>
              <a:rPr lang="en-US" sz="5200" dirty="0">
                <a:solidFill>
                  <a:schemeClr val="bg1"/>
                </a:solidFill>
                <a:latin typeface="Arial" panose="020B0604020202020204" pitchFamily="34" charset="0"/>
                <a:cs typeface="Arial" panose="020B0604020202020204" pitchFamily="34" charset="0"/>
              </a:rPr>
              <a:t>The UCL National Professional Qualifications</a:t>
            </a:r>
          </a:p>
        </p:txBody>
      </p:sp>
    </p:spTree>
    <p:extLst>
      <p:ext uri="{BB962C8B-B14F-4D97-AF65-F5344CB8AC3E}">
        <p14:creationId xmlns:p14="http://schemas.microsoft.com/office/powerpoint/2010/main" val="3226354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00F6-DF79-FB63-511A-E02B342C860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UCL NPQs</a:t>
            </a:r>
          </a:p>
        </p:txBody>
      </p:sp>
      <p:sp>
        <p:nvSpPr>
          <p:cNvPr id="3" name="Content Placeholder 2">
            <a:extLst>
              <a:ext uri="{FF2B5EF4-FFF2-40B4-BE49-F238E27FC236}">
                <a16:creationId xmlns:a16="http://schemas.microsoft.com/office/drawing/2014/main" id="{FCB63D2C-AE67-C979-6322-AF1D1B1F9676}"/>
              </a:ext>
            </a:extLst>
          </p:cNvPr>
          <p:cNvSpPr>
            <a:spLocks noGrp="1"/>
          </p:cNvSpPr>
          <p:nvPr>
            <p:ph idx="1"/>
          </p:nvPr>
        </p:nvSpPr>
        <p:spPr>
          <a:xfrm>
            <a:off x="838200" y="1545465"/>
            <a:ext cx="10515600" cy="4631498"/>
          </a:xfrm>
        </p:spPr>
        <p:txBody>
          <a:bodyPr>
            <a:normAutofit fontScale="92500" lnSpcReduction="20000"/>
          </a:bodyPr>
          <a:lstStyle/>
          <a:p>
            <a:r>
              <a:rPr lang="en-US" dirty="0">
                <a:latin typeface="Arial" panose="020B0604020202020204" pitchFamily="34" charset="0"/>
                <a:cs typeface="Arial" panose="020B0604020202020204" pitchFamily="34" charset="0"/>
              </a:rPr>
              <a:t>DfE design of national </a:t>
            </a:r>
            <a:r>
              <a:rPr lang="en-US" dirty="0" err="1">
                <a:latin typeface="Arial" panose="020B0604020202020204" pitchFamily="34" charset="0"/>
                <a:cs typeface="Arial" panose="020B0604020202020204" pitchFamily="34" charset="0"/>
              </a:rPr>
              <a:t>programmes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Quality Assurance </a:t>
            </a:r>
          </a:p>
          <a:p>
            <a:r>
              <a:rPr lang="en-US" dirty="0">
                <a:latin typeface="Arial" panose="020B0604020202020204" pitchFamily="34" charset="0"/>
                <a:cs typeface="Arial" panose="020B0604020202020204" pitchFamily="34" charset="0"/>
              </a:rPr>
              <a:t>Quality of UCL materials – gold standard</a:t>
            </a:r>
          </a:p>
          <a:p>
            <a:r>
              <a:rPr lang="en-US" dirty="0">
                <a:latin typeface="Arial" panose="020B0604020202020204" pitchFamily="34" charset="0"/>
                <a:cs typeface="Arial" panose="020B0604020202020204" pitchFamily="34" charset="0"/>
              </a:rPr>
              <a:t>Leadership </a:t>
            </a:r>
            <a:r>
              <a:rPr lang="en-US" dirty="0" err="1">
                <a:latin typeface="Arial" panose="020B0604020202020204" pitchFamily="34" charset="0"/>
                <a:cs typeface="Arial" panose="020B0604020202020204" pitchFamily="34" charset="0"/>
              </a:rPr>
              <a:t>programmes</a:t>
            </a:r>
            <a:r>
              <a:rPr lang="en-US" dirty="0">
                <a:latin typeface="Arial" panose="020B0604020202020204" pitchFamily="34" charset="0"/>
                <a:cs typeface="Arial" panose="020B0604020202020204" pitchFamily="34" charset="0"/>
              </a:rPr>
              <a:t> – Headship, SNECO, Leading Learning , Leading Primary Mathematics, Leading Teaching, Senior Leadership</a:t>
            </a:r>
          </a:p>
          <a:p>
            <a:r>
              <a:rPr lang="en-US" dirty="0">
                <a:latin typeface="Arial" panose="020B0604020202020204" pitchFamily="34" charset="0"/>
                <a:cs typeface="Arial" panose="020B0604020202020204" pitchFamily="34" charset="0"/>
              </a:rPr>
              <a:t>Specialist </a:t>
            </a:r>
            <a:r>
              <a:rPr lang="en-US" dirty="0" err="1">
                <a:latin typeface="Arial" panose="020B0604020202020204" pitchFamily="34" charset="0"/>
                <a:cs typeface="Arial" panose="020B0604020202020204" pitchFamily="34" charset="0"/>
              </a:rPr>
              <a:t>programmes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Our current NPQ SENCO course</a:t>
            </a:r>
          </a:p>
          <a:p>
            <a:r>
              <a:rPr lang="en-US" dirty="0">
                <a:latin typeface="Arial" panose="020B0604020202020204" pitchFamily="34" charset="0"/>
                <a:cs typeface="Arial" panose="020B0604020202020204" pitchFamily="34" charset="0"/>
              </a:rPr>
              <a:t>Creating a viable cohort</a:t>
            </a:r>
          </a:p>
          <a:p>
            <a:r>
              <a:rPr lang="en-US" dirty="0">
                <a:latin typeface="Arial" panose="020B0604020202020204" pitchFamily="34" charset="0"/>
                <a:cs typeface="Arial" panose="020B0604020202020204" pitchFamily="34" charset="0"/>
              </a:rPr>
              <a:t>The benefits of studying for an NPQ</a:t>
            </a:r>
          </a:p>
          <a:p>
            <a:r>
              <a:rPr lang="en-US" dirty="0">
                <a:latin typeface="Arial" panose="020B0604020202020204" pitchFamily="34" charset="0"/>
                <a:cs typeface="Arial" panose="020B0604020202020204" pitchFamily="34" charset="0"/>
              </a:rPr>
              <a:t>Availability of scholarships</a:t>
            </a:r>
          </a:p>
          <a:p>
            <a:r>
              <a:rPr lang="en-US" dirty="0">
                <a:latin typeface="Arial" panose="020B0604020202020204" pitchFamily="34" charset="0"/>
                <a:cs typeface="Arial" panose="020B0604020202020204" pitchFamily="34" charset="0"/>
              </a:rPr>
              <a:t>Local delivery </a:t>
            </a:r>
          </a:p>
        </p:txBody>
      </p:sp>
    </p:spTree>
    <p:extLst>
      <p:ext uri="{BB962C8B-B14F-4D97-AF65-F5344CB8AC3E}">
        <p14:creationId xmlns:p14="http://schemas.microsoft.com/office/powerpoint/2010/main" val="71067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54D376-7060-4491-9779-FC35E62F3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F9BF1D-535D-3765-8FD6-671928662886}"/>
              </a:ext>
            </a:extLst>
          </p:cNvPr>
          <p:cNvSpPr>
            <a:spLocks noGrp="1"/>
          </p:cNvSpPr>
          <p:nvPr>
            <p:ph type="title"/>
          </p:nvPr>
        </p:nvSpPr>
        <p:spPr>
          <a:xfrm>
            <a:off x="838200" y="5186423"/>
            <a:ext cx="10515600" cy="1114382"/>
          </a:xfrm>
        </p:spPr>
        <p:txBody>
          <a:bodyPr vert="horz" lIns="91440" tIns="45720" rIns="91440" bIns="45720" rtlCol="0" anchor="ctr">
            <a:normAutofit/>
          </a:bodyPr>
          <a:lstStyle/>
          <a:p>
            <a:pPr algn="ctr"/>
            <a:r>
              <a:rPr lang="en-US" sz="5200" dirty="0">
                <a:latin typeface="Arial" panose="020B0604020202020204" pitchFamily="34" charset="0"/>
                <a:cs typeface="Arial" panose="020B0604020202020204" pitchFamily="34" charset="0"/>
              </a:rPr>
              <a:t>Questions about NPQs</a:t>
            </a:r>
          </a:p>
        </p:txBody>
      </p:sp>
      <p:pic>
        <p:nvPicPr>
          <p:cNvPr id="5" name="Picture 4" descr="Question marks in a line and one question mark is lit">
            <a:extLst>
              <a:ext uri="{FF2B5EF4-FFF2-40B4-BE49-F238E27FC236}">
                <a16:creationId xmlns:a16="http://schemas.microsoft.com/office/drawing/2014/main" id="{59B98EDE-42C8-5DB1-ACDF-EA62A4E476A3}"/>
              </a:ext>
            </a:extLst>
          </p:cNvPr>
          <p:cNvPicPr>
            <a:picLocks noChangeAspect="1"/>
          </p:cNvPicPr>
          <p:nvPr/>
        </p:nvPicPr>
        <p:blipFill>
          <a:blip r:embed="rId2"/>
          <a:srcRect t="13381" b="24999"/>
          <a:stretch/>
        </p:blipFill>
        <p:spPr>
          <a:xfrm>
            <a:off x="20" y="10"/>
            <a:ext cx="12191980" cy="5014697"/>
          </a:xfrm>
          <a:prstGeom prst="rect">
            <a:avLst/>
          </a:prstGeom>
        </p:spPr>
      </p:pic>
    </p:spTree>
    <p:extLst>
      <p:ext uri="{BB962C8B-B14F-4D97-AF65-F5344CB8AC3E}">
        <p14:creationId xmlns:p14="http://schemas.microsoft.com/office/powerpoint/2010/main" val="397602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48AEA-342D-40E6-42F6-8B97D6A45673}"/>
              </a:ext>
            </a:extLst>
          </p:cNvPr>
          <p:cNvSpPr>
            <a:spLocks noGrp="1"/>
          </p:cNvSpPr>
          <p:nvPr>
            <p:ph type="title"/>
          </p:nvPr>
        </p:nvSpPr>
        <p:spPr>
          <a:xfrm>
            <a:off x="4451230" y="365125"/>
            <a:ext cx="6902570" cy="1325563"/>
          </a:xfrm>
        </p:spPr>
        <p:txBody>
          <a:bodyPr/>
          <a:lstStyle/>
          <a:p>
            <a:r>
              <a:rPr lang="en-US" dirty="0">
                <a:latin typeface="Arial" panose="020B0604020202020204" pitchFamily="34" charset="0"/>
                <a:cs typeface="Arial" panose="020B0604020202020204" pitchFamily="34" charset="0"/>
              </a:rPr>
              <a:t>Contacts and queries</a:t>
            </a:r>
          </a:p>
        </p:txBody>
      </p:sp>
      <p:sp>
        <p:nvSpPr>
          <p:cNvPr id="3" name="Content Placeholder 2">
            <a:extLst>
              <a:ext uri="{FF2B5EF4-FFF2-40B4-BE49-F238E27FC236}">
                <a16:creationId xmlns:a16="http://schemas.microsoft.com/office/drawing/2014/main" id="{73F87B3E-DEA0-D16B-5DE5-C7F728C43546}"/>
              </a:ext>
            </a:extLst>
          </p:cNvPr>
          <p:cNvSpPr>
            <a:spLocks noGrp="1"/>
          </p:cNvSpPr>
          <p:nvPr>
            <p:ph idx="1"/>
          </p:nvPr>
        </p:nvSpPr>
        <p:spPr>
          <a:xfrm>
            <a:off x="838200" y="2294625"/>
            <a:ext cx="10515600" cy="3882337"/>
          </a:xfrm>
        </p:spPr>
        <p:txBody>
          <a:bodyPr>
            <a:normAutofit lnSpcReduction="10000"/>
          </a:bodyPr>
          <a:lstStyle/>
          <a:p>
            <a:r>
              <a:rPr lang="en-US" sz="4000" dirty="0">
                <a:latin typeface="Arial" panose="020B0604020202020204" pitchFamily="34" charset="0"/>
                <a:cs typeface="Arial" panose="020B0604020202020204" pitchFamily="34" charset="0"/>
              </a:rPr>
              <a:t>Contact - Bob Drew: </a:t>
            </a:r>
            <a:r>
              <a:rPr lang="en-US" sz="4000" dirty="0">
                <a:latin typeface="Arial" panose="020B0604020202020204" pitchFamily="34" charset="0"/>
                <a:cs typeface="Arial" panose="020B0604020202020204" pitchFamily="34" charset="0"/>
                <a:hlinkClick r:id="rId2"/>
              </a:rPr>
              <a:t>ecfdirect@repmail.co.uk</a:t>
            </a:r>
            <a:r>
              <a:rPr lang="en-US" sz="4000" dirty="0">
                <a:latin typeface="Arial" panose="020B0604020202020204" pitchFamily="34" charset="0"/>
                <a:cs typeface="Arial" panose="020B0604020202020204" pitchFamily="34" charset="0"/>
              </a:rPr>
              <a:t> </a:t>
            </a:r>
          </a:p>
          <a:p>
            <a:pPr marL="0" indent="0">
              <a:buNone/>
            </a:pPr>
            <a:r>
              <a:rPr lang="en-US" sz="4000" dirty="0">
                <a:latin typeface="Arial" panose="020B0604020202020204" pitchFamily="34" charset="0"/>
                <a:cs typeface="Arial" panose="020B0604020202020204" pitchFamily="34" charset="0"/>
              </a:rPr>
              <a:t>  0774 363 6218</a:t>
            </a:r>
          </a:p>
          <a:p>
            <a:endParaRPr lang="en-US"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REP administrator – Bijal </a:t>
            </a:r>
            <a:r>
              <a:rPr lang="en-US" sz="4000" dirty="0" err="1">
                <a:latin typeface="Arial" panose="020B0604020202020204" pitchFamily="34" charset="0"/>
                <a:cs typeface="Arial" panose="020B0604020202020204" pitchFamily="34" charset="0"/>
              </a:rPr>
              <a:t>Pithia</a:t>
            </a:r>
            <a:r>
              <a:rPr lang="en-US"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hlinkClick r:id="rId3"/>
              </a:rPr>
              <a:t>ecfadmin@repmail.co.uk</a:t>
            </a:r>
            <a:endParaRPr lang="en-US" sz="4000" dirty="0">
              <a:latin typeface="Arial" panose="020B0604020202020204" pitchFamily="34" charset="0"/>
              <a:cs typeface="Arial" panose="020B0604020202020204" pitchFamily="34" charset="0"/>
            </a:endParaRPr>
          </a:p>
          <a:p>
            <a:pPr marL="0" indent="0">
              <a:buNone/>
            </a:pPr>
            <a:r>
              <a:rPr lang="en-US" sz="4000" dirty="0">
                <a:latin typeface="Arial" panose="020B0604020202020204" pitchFamily="34" charset="0"/>
                <a:cs typeface="Arial" panose="020B0604020202020204" pitchFamily="34" charset="0"/>
              </a:rPr>
              <a:t>  0208 550 1803</a:t>
            </a:r>
          </a:p>
        </p:txBody>
      </p:sp>
      <p:pic>
        <p:nvPicPr>
          <p:cNvPr id="4" name="Picture 3">
            <a:extLst>
              <a:ext uri="{FF2B5EF4-FFF2-40B4-BE49-F238E27FC236}">
                <a16:creationId xmlns:a16="http://schemas.microsoft.com/office/drawing/2014/main" id="{D5403C79-57E5-9171-E3EC-2438095D5481}"/>
              </a:ext>
            </a:extLst>
          </p:cNvPr>
          <p:cNvPicPr>
            <a:picLocks noChangeAspect="1"/>
          </p:cNvPicPr>
          <p:nvPr/>
        </p:nvPicPr>
        <p:blipFill>
          <a:blip r:embed="rId4" cstate="print"/>
          <a:srcRect l="32456" t="34971" r="39807" b="34469"/>
          <a:stretch>
            <a:fillRect/>
          </a:stretch>
        </p:blipFill>
        <p:spPr bwMode="auto">
          <a:xfrm>
            <a:off x="838200" y="367670"/>
            <a:ext cx="2468161" cy="1529782"/>
          </a:xfrm>
          <a:prstGeom prst="rect">
            <a:avLst/>
          </a:prstGeom>
          <a:noFill/>
          <a:ln w="9525">
            <a:noFill/>
            <a:miter lim="800000"/>
            <a:headEnd/>
            <a:tailEnd/>
          </a:ln>
        </p:spPr>
      </p:pic>
    </p:spTree>
    <p:extLst>
      <p:ext uri="{BB962C8B-B14F-4D97-AF65-F5344CB8AC3E}">
        <p14:creationId xmlns:p14="http://schemas.microsoft.com/office/powerpoint/2010/main" val="594614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690FF7-E7C0-F37F-A557-AC70568C75C8}"/>
              </a:ext>
            </a:extLst>
          </p:cNvPr>
          <p:cNvSpPr>
            <a:spLocks noGrp="1"/>
          </p:cNvSpPr>
          <p:nvPr>
            <p:ph type="title"/>
          </p:nvPr>
        </p:nvSpPr>
        <p:spPr>
          <a:xfrm>
            <a:off x="3967566" y="365125"/>
            <a:ext cx="7386233" cy="1325563"/>
          </a:xfrm>
        </p:spPr>
        <p:txBody>
          <a:bodyPr>
            <a:normAutofit/>
          </a:bodyPr>
          <a:lstStyle/>
          <a:p>
            <a:r>
              <a:rPr lang="en-US" dirty="0">
                <a:latin typeface="Arial" panose="020B0604020202020204" pitchFamily="34" charset="0"/>
                <a:cs typeface="Arial" panose="020B0604020202020204" pitchFamily="34" charset="0"/>
              </a:rPr>
              <a:t>Our golden thread of professional development</a:t>
            </a:r>
          </a:p>
        </p:txBody>
      </p:sp>
      <p:graphicFrame>
        <p:nvGraphicFramePr>
          <p:cNvPr id="9" name="Content Placeholder 8">
            <a:extLst>
              <a:ext uri="{FF2B5EF4-FFF2-40B4-BE49-F238E27FC236}">
                <a16:creationId xmlns:a16="http://schemas.microsoft.com/office/drawing/2014/main" id="{6FF2B256-A8E6-8763-2DF0-D2FA5C5F2D8C}"/>
              </a:ext>
            </a:extLst>
          </p:cNvPr>
          <p:cNvGraphicFramePr>
            <a:graphicFrameLocks noGrp="1"/>
          </p:cNvGraphicFramePr>
          <p:nvPr>
            <p:ph idx="1"/>
            <p:extLst>
              <p:ext uri="{D42A27DB-BD31-4B8C-83A1-F6EECF244321}">
                <p14:modId xmlns:p14="http://schemas.microsoft.com/office/powerpoint/2010/main" val="171106770"/>
              </p:ext>
            </p:extLst>
          </p:nvPr>
        </p:nvGraphicFramePr>
        <p:xfrm>
          <a:off x="858807" y="1949004"/>
          <a:ext cx="10515600" cy="1707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8120E4CF-8191-9067-1F3E-CC640936072A}"/>
              </a:ext>
            </a:extLst>
          </p:cNvPr>
          <p:cNvPicPr>
            <a:picLocks noChangeAspect="1"/>
          </p:cNvPicPr>
          <p:nvPr/>
        </p:nvPicPr>
        <p:blipFill>
          <a:blip r:embed="rId7" cstate="print"/>
          <a:srcRect l="32456" t="34971" r="39807" b="34469"/>
          <a:stretch>
            <a:fillRect/>
          </a:stretch>
        </p:blipFill>
        <p:spPr bwMode="auto">
          <a:xfrm>
            <a:off x="838200" y="365125"/>
            <a:ext cx="2468161" cy="1529782"/>
          </a:xfrm>
          <a:prstGeom prst="rect">
            <a:avLst/>
          </a:prstGeom>
          <a:noFill/>
          <a:ln w="9525">
            <a:noFill/>
            <a:miter lim="800000"/>
            <a:headEnd/>
            <a:tailEnd/>
          </a:ln>
        </p:spPr>
      </p:pic>
      <p:graphicFrame>
        <p:nvGraphicFramePr>
          <p:cNvPr id="10" name="Diagram 9">
            <a:extLst>
              <a:ext uri="{FF2B5EF4-FFF2-40B4-BE49-F238E27FC236}">
                <a16:creationId xmlns:a16="http://schemas.microsoft.com/office/drawing/2014/main" id="{C3627F41-D9AC-53B7-15AD-6BB53BF00A3B}"/>
              </a:ext>
            </a:extLst>
          </p:cNvPr>
          <p:cNvGraphicFramePr/>
          <p:nvPr>
            <p:extLst>
              <p:ext uri="{D42A27DB-BD31-4B8C-83A1-F6EECF244321}">
                <p14:modId xmlns:p14="http://schemas.microsoft.com/office/powerpoint/2010/main" val="739521620"/>
              </p:ext>
            </p:extLst>
          </p:nvPr>
        </p:nvGraphicFramePr>
        <p:xfrm>
          <a:off x="858807" y="2984109"/>
          <a:ext cx="10515599" cy="26697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9551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779A-AC9C-0724-D2FB-33320CF15312}"/>
              </a:ext>
            </a:extLst>
          </p:cNvPr>
          <p:cNvSpPr>
            <a:spLocks noGrp="1"/>
          </p:cNvSpPr>
          <p:nvPr>
            <p:ph type="title"/>
          </p:nvPr>
        </p:nvSpPr>
        <p:spPr>
          <a:xfrm>
            <a:off x="4088920" y="365125"/>
            <a:ext cx="7264879" cy="1325563"/>
          </a:xfrm>
        </p:spPr>
        <p:txBody>
          <a:bodyPr/>
          <a:lstStyle/>
          <a:p>
            <a:r>
              <a:rPr lang="en-US" dirty="0">
                <a:latin typeface="Arial" panose="020B0604020202020204" pitchFamily="34" charset="0"/>
                <a:cs typeface="Arial" panose="020B0604020202020204" pitchFamily="34" charset="0"/>
              </a:rPr>
              <a:t>The ECF </a:t>
            </a:r>
            <a:r>
              <a:rPr lang="en-US" dirty="0" err="1">
                <a:latin typeface="Arial" panose="020B0604020202020204" pitchFamily="34" charset="0"/>
                <a:cs typeface="Arial" panose="020B0604020202020204" pitchFamily="34" charset="0"/>
              </a:rPr>
              <a:t>programme</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640573C-5BC0-2C40-20FB-5641DDA21829}"/>
              </a:ext>
            </a:extLst>
          </p:cNvPr>
          <p:cNvSpPr>
            <a:spLocks noGrp="1"/>
          </p:cNvSpPr>
          <p:nvPr>
            <p:ph idx="1"/>
          </p:nvPr>
        </p:nvSpPr>
        <p:spPr>
          <a:xfrm>
            <a:off x="838200" y="2087591"/>
            <a:ext cx="5549721" cy="4089371"/>
          </a:xfrm>
        </p:spPr>
        <p:txBody>
          <a:bodyPr>
            <a:normAutofit/>
          </a:bodyPr>
          <a:lstStyle/>
          <a:p>
            <a:r>
              <a:rPr lang="en-US" dirty="0">
                <a:latin typeface="Arial" panose="020B0604020202020204" pitchFamily="34" charset="0"/>
                <a:cs typeface="Arial" panose="020B0604020202020204" pitchFamily="34" charset="0"/>
              </a:rPr>
              <a:t>Professional bodies involved</a:t>
            </a:r>
          </a:p>
          <a:p>
            <a:r>
              <a:rPr lang="en-US" dirty="0">
                <a:latin typeface="Arial" panose="020B0604020202020204" pitchFamily="34" charset="0"/>
                <a:cs typeface="Arial" panose="020B0604020202020204" pitchFamily="34" charset="0"/>
              </a:rPr>
              <a:t>Separated responsibilities</a:t>
            </a:r>
          </a:p>
          <a:p>
            <a:r>
              <a:rPr lang="en-US" dirty="0">
                <a:latin typeface="Arial" panose="020B0604020202020204" pitchFamily="34" charset="0"/>
                <a:cs typeface="Arial" panose="020B0604020202020204" pitchFamily="34" charset="0"/>
              </a:rPr>
              <a:t>Choices for schools</a:t>
            </a:r>
          </a:p>
          <a:p>
            <a:r>
              <a:rPr lang="en-US" dirty="0">
                <a:latin typeface="Arial" panose="020B0604020202020204" pitchFamily="34" charset="0"/>
                <a:cs typeface="Arial" panose="020B0604020202020204" pitchFamily="34" charset="0"/>
              </a:rPr>
              <a:t>REP as a Delivery partner for UCL</a:t>
            </a:r>
          </a:p>
          <a:p>
            <a:r>
              <a:rPr lang="en-US" dirty="0">
                <a:latin typeface="Arial" panose="020B0604020202020204" pitchFamily="34" charset="0"/>
                <a:cs typeface="Arial" panose="020B0604020202020204" pitchFamily="34" charset="0"/>
              </a:rPr>
              <a:t>Current support for 31 schools, 94 ECTs and 76 mentors</a:t>
            </a:r>
          </a:p>
        </p:txBody>
      </p:sp>
      <p:pic>
        <p:nvPicPr>
          <p:cNvPr id="4" name="Picture 3">
            <a:extLst>
              <a:ext uri="{FF2B5EF4-FFF2-40B4-BE49-F238E27FC236}">
                <a16:creationId xmlns:a16="http://schemas.microsoft.com/office/drawing/2014/main" id="{6F02AEFD-06C5-0C32-319B-28CAAAC429CF}"/>
              </a:ext>
            </a:extLst>
          </p:cNvPr>
          <p:cNvPicPr>
            <a:picLocks noChangeAspect="1"/>
          </p:cNvPicPr>
          <p:nvPr/>
        </p:nvPicPr>
        <p:blipFill>
          <a:blip r:embed="rId2" cstate="print"/>
          <a:srcRect l="32456" t="34971" r="39807" b="34469"/>
          <a:stretch>
            <a:fillRect/>
          </a:stretch>
        </p:blipFill>
        <p:spPr bwMode="auto">
          <a:xfrm>
            <a:off x="838200" y="365125"/>
            <a:ext cx="2468161" cy="1529782"/>
          </a:xfrm>
          <a:prstGeom prst="rect">
            <a:avLst/>
          </a:prstGeom>
          <a:noFill/>
          <a:ln w="9525">
            <a:noFill/>
            <a:miter lim="800000"/>
            <a:headEnd/>
            <a:tailEnd/>
          </a:ln>
        </p:spPr>
      </p:pic>
      <p:pic>
        <p:nvPicPr>
          <p:cNvPr id="5" name="Picture 4">
            <a:extLst>
              <a:ext uri="{FF2B5EF4-FFF2-40B4-BE49-F238E27FC236}">
                <a16:creationId xmlns:a16="http://schemas.microsoft.com/office/drawing/2014/main" id="{E6AE849A-F011-96F5-623D-35BBAE8DCC04}"/>
              </a:ext>
            </a:extLst>
          </p:cNvPr>
          <p:cNvPicPr>
            <a:picLocks noChangeAspect="1"/>
          </p:cNvPicPr>
          <p:nvPr/>
        </p:nvPicPr>
        <p:blipFill>
          <a:blip r:embed="rId3"/>
          <a:stretch>
            <a:fillRect/>
          </a:stretch>
        </p:blipFill>
        <p:spPr>
          <a:xfrm>
            <a:off x="6267274" y="3239974"/>
            <a:ext cx="5924726" cy="3333891"/>
          </a:xfrm>
          <a:prstGeom prst="rect">
            <a:avLst/>
          </a:prstGeom>
        </p:spPr>
      </p:pic>
    </p:spTree>
    <p:extLst>
      <p:ext uri="{BB962C8B-B14F-4D97-AF65-F5344CB8AC3E}">
        <p14:creationId xmlns:p14="http://schemas.microsoft.com/office/powerpoint/2010/main" val="247753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04E599-72E5-4EFD-B863-89FA2D6364D3}"/>
              </a:ext>
            </a:extLst>
          </p:cNvPr>
          <p:cNvSpPr txBox="1"/>
          <p:nvPr/>
        </p:nvSpPr>
        <p:spPr>
          <a:xfrm>
            <a:off x="151229" y="56143"/>
            <a:ext cx="3506371" cy="120660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defRPr/>
            </a:pPr>
            <a:r>
              <a:rPr lang="en-US" sz="3700" b="1" u="sng" dirty="0">
                <a:solidFill>
                  <a:srgbClr val="5B9BD5">
                    <a:lumMod val="75000"/>
                  </a:srgbClr>
                </a:solidFill>
                <a:latin typeface="Avenir Next LT Pro Light"/>
              </a:rPr>
              <a:t>Roles and Responsibility</a:t>
            </a:r>
            <a:endParaRPr lang="en-US" dirty="0">
              <a:solidFill>
                <a:srgbClr val="5B9BD5">
                  <a:lumMod val="75000"/>
                </a:srgbClr>
              </a:solidFill>
            </a:endParaRPr>
          </a:p>
        </p:txBody>
      </p:sp>
      <p:sp>
        <p:nvSpPr>
          <p:cNvPr id="4" name="Rounded Rectangle 3"/>
          <p:cNvSpPr/>
          <p:nvPr/>
        </p:nvSpPr>
        <p:spPr>
          <a:xfrm>
            <a:off x="4822371" y="631371"/>
            <a:ext cx="2449286" cy="1262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dirty="0">
                <a:solidFill>
                  <a:prstClr val="white"/>
                </a:solidFill>
              </a:rPr>
              <a:t>ECF</a:t>
            </a:r>
          </a:p>
        </p:txBody>
      </p:sp>
      <p:sp>
        <p:nvSpPr>
          <p:cNvPr id="10" name="Rectangle 9"/>
          <p:cNvSpPr/>
          <p:nvPr/>
        </p:nvSpPr>
        <p:spPr>
          <a:xfrm>
            <a:off x="874883" y="2775854"/>
            <a:ext cx="1589314" cy="92528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dirty="0">
                <a:ln>
                  <a:solidFill>
                    <a:prstClr val="black"/>
                  </a:solidFill>
                </a:ln>
                <a:solidFill>
                  <a:prstClr val="black"/>
                </a:solidFill>
              </a:rPr>
              <a:t>Lead Provider</a:t>
            </a:r>
          </a:p>
        </p:txBody>
      </p:sp>
      <p:sp>
        <p:nvSpPr>
          <p:cNvPr id="11" name="Rectangle 10"/>
          <p:cNvSpPr/>
          <p:nvPr/>
        </p:nvSpPr>
        <p:spPr>
          <a:xfrm>
            <a:off x="3830356" y="2775854"/>
            <a:ext cx="1589314" cy="925285"/>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GB" dirty="0">
                <a:ln>
                  <a:solidFill>
                    <a:prstClr val="black"/>
                  </a:solidFill>
                </a:ln>
                <a:solidFill>
                  <a:prstClr val="black"/>
                </a:solidFill>
              </a:rPr>
              <a:t>Delivery Partner</a:t>
            </a:r>
          </a:p>
        </p:txBody>
      </p:sp>
      <p:sp>
        <p:nvSpPr>
          <p:cNvPr id="12" name="Rectangle 11"/>
          <p:cNvSpPr/>
          <p:nvPr/>
        </p:nvSpPr>
        <p:spPr>
          <a:xfrm>
            <a:off x="7204927" y="2830289"/>
            <a:ext cx="1589314" cy="925285"/>
          </a:xfrm>
          <a:prstGeom prst="rect">
            <a:avLst/>
          </a:prstGeom>
          <a:solidFill>
            <a:schemeClr val="accent6">
              <a:lumMod val="60000"/>
              <a:lumOff val="40000"/>
            </a:schemeClr>
          </a:solidFill>
          <a:ln>
            <a:solidFill>
              <a:schemeClr val="accent6">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en-GB" dirty="0">
                <a:ln>
                  <a:solidFill>
                    <a:prstClr val="black"/>
                  </a:solidFill>
                </a:ln>
                <a:solidFill>
                  <a:prstClr val="black"/>
                </a:solidFill>
              </a:rPr>
              <a:t>Appropriate Body</a:t>
            </a:r>
          </a:p>
        </p:txBody>
      </p:sp>
      <p:cxnSp>
        <p:nvCxnSpPr>
          <p:cNvPr id="14" name="Straight Connector 13"/>
          <p:cNvCxnSpPr/>
          <p:nvPr/>
        </p:nvCxnSpPr>
        <p:spPr>
          <a:xfrm>
            <a:off x="5931298" y="1915886"/>
            <a:ext cx="0" cy="326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669540" y="2264228"/>
            <a:ext cx="924883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69540" y="2264229"/>
            <a:ext cx="0" cy="5116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1" idx="0"/>
          </p:cNvCxnSpPr>
          <p:nvPr/>
        </p:nvCxnSpPr>
        <p:spPr>
          <a:xfrm>
            <a:off x="4625013" y="2264228"/>
            <a:ext cx="0" cy="511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078504" y="2271682"/>
            <a:ext cx="10886" cy="511627"/>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92627" y="4018841"/>
            <a:ext cx="1589314" cy="92528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dirty="0">
                <a:ln>
                  <a:solidFill>
                    <a:prstClr val="black"/>
                  </a:solidFill>
                </a:ln>
                <a:solidFill>
                  <a:prstClr val="black"/>
                </a:solidFill>
              </a:rPr>
              <a:t>UCL</a:t>
            </a:r>
          </a:p>
        </p:txBody>
      </p:sp>
      <p:sp>
        <p:nvSpPr>
          <p:cNvPr id="26" name="Rectangle 25"/>
          <p:cNvSpPr/>
          <p:nvPr/>
        </p:nvSpPr>
        <p:spPr>
          <a:xfrm>
            <a:off x="3830356" y="4018841"/>
            <a:ext cx="1589314" cy="92528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GB" dirty="0">
                <a:ln>
                  <a:solidFill>
                    <a:prstClr val="black"/>
                  </a:solidFill>
                </a:ln>
                <a:solidFill>
                  <a:prstClr val="black"/>
                </a:solidFill>
              </a:rPr>
              <a:t>REP </a:t>
            </a:r>
          </a:p>
        </p:txBody>
      </p:sp>
      <p:sp>
        <p:nvSpPr>
          <p:cNvPr id="27" name="Rectangle 26"/>
          <p:cNvSpPr/>
          <p:nvPr/>
        </p:nvSpPr>
        <p:spPr>
          <a:xfrm>
            <a:off x="7072884" y="4018840"/>
            <a:ext cx="1853401" cy="925285"/>
          </a:xfrm>
          <a:prstGeom prst="rect">
            <a:avLst/>
          </a:prstGeom>
          <a:solidFill>
            <a:schemeClr val="accent6">
              <a:lumMod val="60000"/>
              <a:lumOff val="40000"/>
            </a:schemeClr>
          </a:solidFill>
          <a:ln>
            <a:solidFill>
              <a:schemeClr val="accent6">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en-GB" sz="1600" dirty="0">
                <a:ln>
                  <a:solidFill>
                    <a:prstClr val="black"/>
                  </a:solidFill>
                </a:ln>
                <a:solidFill>
                  <a:prstClr val="black"/>
                </a:solidFill>
              </a:rPr>
              <a:t>Harris</a:t>
            </a:r>
          </a:p>
        </p:txBody>
      </p:sp>
      <p:sp>
        <p:nvSpPr>
          <p:cNvPr id="28" name="Rectangle 27"/>
          <p:cNvSpPr/>
          <p:nvPr/>
        </p:nvSpPr>
        <p:spPr>
          <a:xfrm>
            <a:off x="609598" y="5170713"/>
            <a:ext cx="2155371" cy="12014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defRPr/>
            </a:pPr>
            <a:r>
              <a:rPr lang="en-GB" sz="1400" dirty="0">
                <a:ln>
                  <a:solidFill>
                    <a:prstClr val="black"/>
                  </a:solidFill>
                </a:ln>
                <a:solidFill>
                  <a:prstClr val="black"/>
                </a:solidFill>
              </a:rPr>
              <a:t>Wrote the programme</a:t>
            </a:r>
          </a:p>
          <a:p>
            <a:pPr marL="285750" indent="-285750" algn="ctr">
              <a:buFont typeface="Arial" panose="020B0604020202020204" pitchFamily="34" charset="0"/>
              <a:buChar char="•"/>
              <a:defRPr/>
            </a:pPr>
            <a:r>
              <a:rPr lang="en-GB" sz="1400" dirty="0">
                <a:ln>
                  <a:solidFill>
                    <a:prstClr val="black"/>
                  </a:solidFill>
                </a:ln>
                <a:solidFill>
                  <a:prstClr val="black"/>
                </a:solidFill>
              </a:rPr>
              <a:t>Design the materials  </a:t>
            </a:r>
          </a:p>
        </p:txBody>
      </p:sp>
      <p:sp>
        <p:nvSpPr>
          <p:cNvPr id="29" name="Rectangle 28"/>
          <p:cNvSpPr/>
          <p:nvPr/>
        </p:nvSpPr>
        <p:spPr>
          <a:xfrm>
            <a:off x="3226905" y="5170713"/>
            <a:ext cx="2967065" cy="12409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71450" indent="-171450" algn="ctr">
              <a:buFont typeface="Arial" panose="020B0604020202020204" pitchFamily="34" charset="0"/>
              <a:buChar char="•"/>
              <a:defRPr/>
            </a:pPr>
            <a:r>
              <a:rPr lang="en-GB" sz="1400" dirty="0">
                <a:ln>
                  <a:solidFill>
                    <a:prstClr val="black"/>
                  </a:solidFill>
                </a:ln>
                <a:solidFill>
                  <a:prstClr val="black"/>
                </a:solidFill>
              </a:rPr>
              <a:t>Facilitators deliver the programme</a:t>
            </a:r>
          </a:p>
          <a:p>
            <a:pPr marL="171450" indent="-171450" algn="ctr">
              <a:buFont typeface="Arial" panose="020B0604020202020204" pitchFamily="34" charset="0"/>
              <a:buChar char="•"/>
              <a:defRPr/>
            </a:pPr>
            <a:r>
              <a:rPr lang="en-GB" sz="1400" dirty="0">
                <a:ln>
                  <a:solidFill>
                    <a:prstClr val="black"/>
                  </a:solidFill>
                </a:ln>
                <a:solidFill>
                  <a:prstClr val="black"/>
                </a:solidFill>
              </a:rPr>
              <a:t>Monitor attendance and engagement of programme which is reported to UCL and the </a:t>
            </a:r>
            <a:r>
              <a:rPr lang="en-GB" sz="1400" dirty="0" err="1">
                <a:ln>
                  <a:solidFill>
                    <a:prstClr val="black"/>
                  </a:solidFill>
                </a:ln>
                <a:solidFill>
                  <a:prstClr val="black"/>
                </a:solidFill>
              </a:rPr>
              <a:t>DfE</a:t>
            </a:r>
            <a:endParaRPr lang="en-GB" sz="1400" dirty="0">
              <a:ln>
                <a:solidFill>
                  <a:prstClr val="black"/>
                </a:solidFill>
              </a:ln>
              <a:solidFill>
                <a:prstClr val="black"/>
              </a:solidFill>
            </a:endParaRPr>
          </a:p>
        </p:txBody>
      </p:sp>
      <p:cxnSp>
        <p:nvCxnSpPr>
          <p:cNvPr id="31" name="Straight Connector 30"/>
          <p:cNvCxnSpPr/>
          <p:nvPr/>
        </p:nvCxnSpPr>
        <p:spPr>
          <a:xfrm flipH="1">
            <a:off x="10918371" y="2286000"/>
            <a:ext cx="10886" cy="511627"/>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0134600" y="2819398"/>
            <a:ext cx="1589314" cy="925285"/>
          </a:xfrm>
          <a:prstGeom prst="rect">
            <a:avLst/>
          </a:prstGeom>
          <a:solidFill>
            <a:srgbClr val="7030A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en-GB" dirty="0">
                <a:ln>
                  <a:solidFill>
                    <a:prstClr val="white"/>
                  </a:solidFill>
                </a:ln>
                <a:solidFill>
                  <a:prstClr val="white"/>
                </a:solidFill>
              </a:rPr>
              <a:t>Department of Education</a:t>
            </a:r>
          </a:p>
        </p:txBody>
      </p:sp>
      <p:sp>
        <p:nvSpPr>
          <p:cNvPr id="33" name="Rectangle 32"/>
          <p:cNvSpPr/>
          <p:nvPr/>
        </p:nvSpPr>
        <p:spPr>
          <a:xfrm>
            <a:off x="6517712" y="5170713"/>
            <a:ext cx="2931088" cy="1201457"/>
          </a:xfrm>
          <a:prstGeom prst="rect">
            <a:avLst/>
          </a:prstGeom>
          <a:solidFill>
            <a:schemeClr val="accent6">
              <a:lumMod val="60000"/>
              <a:lumOff val="40000"/>
            </a:schemeClr>
          </a:solidFill>
          <a:ln>
            <a:solidFill>
              <a:schemeClr val="accent6">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ctr">
              <a:buFont typeface="Arial" panose="020B0604020202020204" pitchFamily="34" charset="0"/>
              <a:buChar char="•"/>
              <a:defRPr/>
            </a:pPr>
            <a:r>
              <a:rPr lang="en-GB" sz="1600" dirty="0">
                <a:ln>
                  <a:solidFill>
                    <a:prstClr val="black"/>
                  </a:solidFill>
                </a:ln>
                <a:solidFill>
                  <a:prstClr val="black"/>
                </a:solidFill>
              </a:rPr>
              <a:t>Manage ECT Manager</a:t>
            </a:r>
          </a:p>
          <a:p>
            <a:pPr marL="285750" indent="-285750" algn="ctr">
              <a:buFont typeface="Arial" panose="020B0604020202020204" pitchFamily="34" charset="0"/>
              <a:buChar char="•"/>
              <a:defRPr/>
            </a:pPr>
            <a:r>
              <a:rPr lang="en-GB" sz="1600" dirty="0">
                <a:ln>
                  <a:solidFill>
                    <a:prstClr val="black"/>
                  </a:solidFill>
                </a:ln>
                <a:solidFill>
                  <a:prstClr val="black"/>
                </a:solidFill>
              </a:rPr>
              <a:t>‘Signs off’ ECT</a:t>
            </a:r>
          </a:p>
          <a:p>
            <a:pPr marL="285750" indent="-285750" algn="ctr">
              <a:buFont typeface="Arial" panose="020B0604020202020204" pitchFamily="34" charset="0"/>
              <a:buChar char="•"/>
              <a:defRPr/>
            </a:pPr>
            <a:r>
              <a:rPr lang="en-GB" sz="1600" dirty="0">
                <a:ln>
                  <a:solidFill>
                    <a:prstClr val="black"/>
                  </a:solidFill>
                </a:ln>
                <a:solidFill>
                  <a:prstClr val="black"/>
                </a:solidFill>
              </a:rPr>
              <a:t>Supports schools and ECT if there is an issue</a:t>
            </a:r>
          </a:p>
        </p:txBody>
      </p:sp>
      <p:sp>
        <p:nvSpPr>
          <p:cNvPr id="34" name="Rectangle 33"/>
          <p:cNvSpPr/>
          <p:nvPr/>
        </p:nvSpPr>
        <p:spPr>
          <a:xfrm>
            <a:off x="9873343" y="4018840"/>
            <a:ext cx="2144486" cy="1347817"/>
          </a:xfrm>
          <a:prstGeom prst="rect">
            <a:avLst/>
          </a:prstGeom>
          <a:solidFill>
            <a:srgbClr val="7030A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ctr">
              <a:buFont typeface="Arial" panose="020B0604020202020204" pitchFamily="34" charset="0"/>
              <a:buChar char="•"/>
              <a:defRPr/>
            </a:pPr>
            <a:r>
              <a:rPr lang="en-GB" sz="1400" dirty="0">
                <a:ln>
                  <a:solidFill>
                    <a:prstClr val="white"/>
                  </a:solidFill>
                </a:ln>
                <a:solidFill>
                  <a:prstClr val="white"/>
                </a:solidFill>
              </a:rPr>
              <a:t>Registers ECTs and Mentors for the ECF</a:t>
            </a:r>
          </a:p>
          <a:p>
            <a:pPr marL="285750" indent="-285750" algn="ctr">
              <a:buFont typeface="Arial" panose="020B0604020202020204" pitchFamily="34" charset="0"/>
              <a:buChar char="•"/>
              <a:defRPr/>
            </a:pPr>
            <a:r>
              <a:rPr lang="en-GB" sz="1400" dirty="0">
                <a:ln>
                  <a:solidFill>
                    <a:prstClr val="white"/>
                  </a:solidFill>
                </a:ln>
                <a:solidFill>
                  <a:prstClr val="white"/>
                </a:solidFill>
              </a:rPr>
              <a:t>Manage the </a:t>
            </a:r>
            <a:r>
              <a:rPr lang="en-GB" sz="1400" dirty="0" err="1">
                <a:ln>
                  <a:solidFill>
                    <a:prstClr val="white"/>
                  </a:solidFill>
                </a:ln>
                <a:solidFill>
                  <a:prstClr val="white"/>
                </a:solidFill>
              </a:rPr>
              <a:t>DfE</a:t>
            </a:r>
            <a:r>
              <a:rPr lang="en-GB" sz="1400" dirty="0">
                <a:ln>
                  <a:solidFill>
                    <a:prstClr val="white"/>
                  </a:solidFill>
                </a:ln>
                <a:solidFill>
                  <a:prstClr val="white"/>
                </a:solidFill>
              </a:rPr>
              <a:t> portal</a:t>
            </a:r>
          </a:p>
          <a:p>
            <a:pPr marL="285750" indent="-285750" algn="ctr">
              <a:buFont typeface="Arial" panose="020B0604020202020204" pitchFamily="34" charset="0"/>
              <a:buChar char="•"/>
              <a:defRPr/>
            </a:pPr>
            <a:r>
              <a:rPr lang="en-GB" sz="1400" dirty="0">
                <a:ln>
                  <a:solidFill>
                    <a:prstClr val="white"/>
                  </a:solidFill>
                </a:ln>
                <a:solidFill>
                  <a:prstClr val="white"/>
                </a:solidFill>
              </a:rPr>
              <a:t>Funding comes from </a:t>
            </a:r>
            <a:r>
              <a:rPr lang="en-GB" sz="1400" dirty="0" err="1">
                <a:ln>
                  <a:solidFill>
                    <a:prstClr val="white"/>
                  </a:solidFill>
                </a:ln>
                <a:solidFill>
                  <a:prstClr val="white"/>
                </a:solidFill>
              </a:rPr>
              <a:t>DfE</a:t>
            </a:r>
            <a:endParaRPr lang="en-GB" sz="1400" dirty="0">
              <a:ln>
                <a:solidFill>
                  <a:prstClr val="white"/>
                </a:solidFill>
              </a:ln>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5617" y="385536"/>
            <a:ext cx="2462212"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997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06CB6-9B80-1331-28A9-E0F21C741E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A10F52-B0A7-6C0F-B614-9637CCE2AC71}"/>
              </a:ext>
            </a:extLst>
          </p:cNvPr>
          <p:cNvSpPr>
            <a:spLocks noGrp="1"/>
          </p:cNvSpPr>
          <p:nvPr>
            <p:ph type="title"/>
          </p:nvPr>
        </p:nvSpPr>
        <p:spPr>
          <a:xfrm>
            <a:off x="4088920" y="365125"/>
            <a:ext cx="7264879" cy="1325563"/>
          </a:xfrm>
        </p:spPr>
        <p:txBody>
          <a:bodyPr/>
          <a:lstStyle/>
          <a:p>
            <a:r>
              <a:rPr lang="en-US" dirty="0">
                <a:latin typeface="Arial" panose="020B0604020202020204" pitchFamily="34" charset="0"/>
                <a:cs typeface="Arial" panose="020B0604020202020204" pitchFamily="34" charset="0"/>
              </a:rPr>
              <a:t>UCL’s ECT </a:t>
            </a:r>
            <a:r>
              <a:rPr lang="en-US" dirty="0" err="1">
                <a:latin typeface="Arial" panose="020B0604020202020204" pitchFamily="34" charset="0"/>
                <a:cs typeface="Arial" panose="020B0604020202020204" pitchFamily="34" charset="0"/>
              </a:rPr>
              <a:t>programme</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01EBBB9-D4CA-F1F4-8EDC-10C57A96C9C5}"/>
              </a:ext>
            </a:extLst>
          </p:cNvPr>
          <p:cNvSpPr>
            <a:spLocks noGrp="1"/>
          </p:cNvSpPr>
          <p:nvPr>
            <p:ph idx="1"/>
          </p:nvPr>
        </p:nvSpPr>
        <p:spPr>
          <a:xfrm>
            <a:off x="838200" y="2087591"/>
            <a:ext cx="10515600" cy="4089371"/>
          </a:xfrm>
        </p:spPr>
        <p:txBody>
          <a:bodyPr>
            <a:normAutofit fontScale="92500"/>
          </a:bodyPr>
          <a:lstStyle/>
          <a:p>
            <a:r>
              <a:rPr lang="en-US" dirty="0">
                <a:latin typeface="Arial" panose="020B0604020202020204" pitchFamily="34" charset="0"/>
                <a:cs typeface="Arial" panose="020B0604020202020204" pitchFamily="34" charset="0"/>
              </a:rPr>
              <a:t>ECT terms explained – ECTs, mentors, Induction Tutors (handout)</a:t>
            </a:r>
          </a:p>
          <a:p>
            <a:r>
              <a:rPr lang="en-US" dirty="0">
                <a:latin typeface="Arial" panose="020B0604020202020204" pitchFamily="34" charset="0"/>
                <a:cs typeface="Arial" panose="020B0604020202020204" pitchFamily="34" charset="0"/>
              </a:rPr>
              <a:t>REP is a Delivery partner, not the Appropriate Body</a:t>
            </a:r>
          </a:p>
          <a:p>
            <a:r>
              <a:rPr lang="en-US" dirty="0">
                <a:latin typeface="Arial" panose="020B0604020202020204" pitchFamily="34" charset="0"/>
                <a:cs typeface="Arial" panose="020B0604020202020204" pitchFamily="34" charset="0"/>
              </a:rPr>
              <a:t>REP’s offer is open to all</a:t>
            </a:r>
          </a:p>
          <a:p>
            <a:r>
              <a:rPr lang="en-US" dirty="0">
                <a:latin typeface="Arial" panose="020B0604020202020204" pitchFamily="34" charset="0"/>
                <a:cs typeface="Arial" panose="020B0604020202020204" pitchFamily="34" charset="0"/>
              </a:rPr>
              <a:t>Primary, secondary and special schools</a:t>
            </a:r>
          </a:p>
          <a:p>
            <a:r>
              <a:rPr lang="en-US" dirty="0">
                <a:latin typeface="Arial" panose="020B0604020202020204" pitchFamily="34" charset="0"/>
                <a:cs typeface="Arial" panose="020B0604020202020204" pitchFamily="34" charset="0"/>
              </a:rPr>
              <a:t>Maintained, Independent and Academy schools</a:t>
            </a:r>
          </a:p>
          <a:p>
            <a:r>
              <a:rPr lang="en-US" dirty="0">
                <a:latin typeface="Arial" panose="020B0604020202020204" pitchFamily="34" charset="0"/>
                <a:cs typeface="Arial" panose="020B0604020202020204" pitchFamily="34" charset="0"/>
              </a:rPr>
              <a:t>Offer for schools in Waltham Forest </a:t>
            </a:r>
          </a:p>
          <a:p>
            <a:r>
              <a:rPr lang="en-US" dirty="0">
                <a:latin typeface="Arial" panose="020B0604020202020204" pitchFamily="34" charset="0"/>
                <a:cs typeface="Arial" panose="020B0604020202020204" pitchFamily="34" charset="0"/>
              </a:rPr>
              <a:t>Redbridge-based staff lead and manage the REP </a:t>
            </a:r>
            <a:r>
              <a:rPr lang="en-US" dirty="0" err="1">
                <a:latin typeface="Arial" panose="020B0604020202020204" pitchFamily="34" charset="0"/>
                <a:cs typeface="Arial" panose="020B0604020202020204" pitchFamily="34" charset="0"/>
              </a:rPr>
              <a:t>programme</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REP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director – Bob Drew OBE</a:t>
            </a:r>
          </a:p>
          <a:p>
            <a:pPr lvl="1"/>
            <a:r>
              <a:rPr lang="en-US" dirty="0">
                <a:latin typeface="Arial" panose="020B0604020202020204" pitchFamily="34" charset="0"/>
                <a:cs typeface="Arial" panose="020B0604020202020204" pitchFamily="34" charset="0"/>
              </a:rPr>
              <a:t>REP administrator – Bijal </a:t>
            </a:r>
            <a:r>
              <a:rPr lang="en-US" dirty="0" err="1">
                <a:latin typeface="Arial" panose="020B0604020202020204" pitchFamily="34" charset="0"/>
                <a:cs typeface="Arial" panose="020B0604020202020204" pitchFamily="34" charset="0"/>
              </a:rPr>
              <a:t>Pithia</a:t>
            </a:r>
            <a:endParaRPr lang="en-US" dirty="0">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4EBB8631-E4C4-8780-BAA5-D767B59FC8CA}"/>
              </a:ext>
            </a:extLst>
          </p:cNvPr>
          <p:cNvPicPr>
            <a:picLocks noChangeAspect="1"/>
          </p:cNvPicPr>
          <p:nvPr/>
        </p:nvPicPr>
        <p:blipFill>
          <a:blip r:embed="rId2" cstate="print"/>
          <a:srcRect l="32456" t="34971" r="39807" b="34469"/>
          <a:stretch>
            <a:fillRect/>
          </a:stretch>
        </p:blipFill>
        <p:spPr bwMode="auto">
          <a:xfrm>
            <a:off x="838200" y="365125"/>
            <a:ext cx="2468161" cy="1529782"/>
          </a:xfrm>
          <a:prstGeom prst="rect">
            <a:avLst/>
          </a:prstGeom>
          <a:noFill/>
          <a:ln w="9525">
            <a:noFill/>
            <a:miter lim="800000"/>
            <a:headEnd/>
            <a:tailEnd/>
          </a:ln>
        </p:spPr>
      </p:pic>
    </p:spTree>
    <p:extLst>
      <p:ext uri="{BB962C8B-B14F-4D97-AF65-F5344CB8AC3E}">
        <p14:creationId xmlns:p14="http://schemas.microsoft.com/office/powerpoint/2010/main" val="417616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BAE4-CBA1-D9E3-4E30-826565374B96}"/>
              </a:ext>
            </a:extLst>
          </p:cNvPr>
          <p:cNvSpPr>
            <a:spLocks noGrp="1"/>
          </p:cNvSpPr>
          <p:nvPr>
            <p:ph type="title"/>
          </p:nvPr>
        </p:nvSpPr>
        <p:spPr>
          <a:xfrm>
            <a:off x="4339524" y="365125"/>
            <a:ext cx="7014275" cy="1325563"/>
          </a:xfrm>
        </p:spPr>
        <p:txBody>
          <a:bodyPr/>
          <a:lstStyle/>
          <a:p>
            <a:r>
              <a:rPr lang="en-US" dirty="0">
                <a:latin typeface="Arial" panose="020B0604020202020204" pitchFamily="34" charset="0"/>
                <a:cs typeface="Arial" panose="020B0604020202020204" pitchFamily="34" charset="0"/>
              </a:rPr>
              <a:t>Delivering the </a:t>
            </a:r>
            <a:r>
              <a:rPr lang="en-US" dirty="0" err="1">
                <a:latin typeface="Arial" panose="020B0604020202020204" pitchFamily="34" charset="0"/>
                <a:cs typeface="Arial" panose="020B0604020202020204" pitchFamily="34" charset="0"/>
              </a:rPr>
              <a:t>programme</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8C17C44-0F66-C992-504B-691E0D7D19B3}"/>
              </a:ext>
            </a:extLst>
          </p:cNvPr>
          <p:cNvSpPr>
            <a:spLocks noGrp="1"/>
          </p:cNvSpPr>
          <p:nvPr>
            <p:ph idx="1"/>
          </p:nvPr>
        </p:nvSpPr>
        <p:spPr>
          <a:xfrm>
            <a:off x="838199" y="2294625"/>
            <a:ext cx="10714149" cy="3882337"/>
          </a:xfrm>
        </p:spPr>
        <p:txBody>
          <a:bodyPr>
            <a:normAutofit/>
          </a:bodyPr>
          <a:lstStyle/>
          <a:p>
            <a:r>
              <a:rPr lang="en-US" dirty="0">
                <a:latin typeface="Arial" panose="020B0604020202020204" pitchFamily="34" charset="0"/>
                <a:cs typeface="Arial" panose="020B0604020202020204" pitchFamily="34" charset="0"/>
              </a:rPr>
              <a:t>High quality, local facilitators </a:t>
            </a:r>
          </a:p>
          <a:p>
            <a:r>
              <a:rPr lang="en-US" dirty="0">
                <a:latin typeface="Arial" panose="020B0604020202020204" pitchFamily="34" charset="0"/>
                <a:cs typeface="Arial" panose="020B0604020202020204" pitchFamily="34" charset="0"/>
              </a:rPr>
              <a:t>Local clusters - Primary, Secondary, Redbridge, Waltham Forest</a:t>
            </a:r>
          </a:p>
          <a:p>
            <a:r>
              <a:rPr lang="en-US" dirty="0">
                <a:latin typeface="Arial" panose="020B0604020202020204" pitchFamily="34" charset="0"/>
                <a:cs typeface="Arial" panose="020B0604020202020204" pitchFamily="34" charset="0"/>
              </a:rPr>
              <a:t>Blend of training – online/in-person</a:t>
            </a:r>
          </a:p>
          <a:p>
            <a:r>
              <a:rPr lang="en-US" dirty="0">
                <a:latin typeface="Arial" panose="020B0604020202020204" pitchFamily="34" charset="0"/>
                <a:cs typeface="Arial" panose="020B0604020202020204" pitchFamily="34" charset="0"/>
              </a:rPr>
              <a:t>Mentor training</a:t>
            </a:r>
          </a:p>
          <a:p>
            <a:r>
              <a:rPr lang="en-US" dirty="0">
                <a:latin typeface="Arial" panose="020B0604020202020204" pitchFamily="34" charset="0"/>
                <a:cs typeface="Arial" panose="020B0604020202020204" pitchFamily="34" charset="0"/>
              </a:rPr>
              <a:t>Facilitator training and quality assurance</a:t>
            </a:r>
          </a:p>
          <a:p>
            <a:r>
              <a:rPr lang="en-US" dirty="0">
                <a:latin typeface="Arial" panose="020B0604020202020204" pitchFamily="34" charset="0"/>
                <a:cs typeface="Arial" panose="020B0604020202020204" pitchFamily="34" charset="0"/>
              </a:rPr>
              <a:t>UCL’s research engaged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design</a:t>
            </a:r>
          </a:p>
          <a:p>
            <a:r>
              <a:rPr lang="en-US" dirty="0">
                <a:latin typeface="Arial" panose="020B0604020202020204" pitchFamily="34" charset="0"/>
                <a:cs typeface="Arial" panose="020B0604020202020204" pitchFamily="34" charset="0"/>
              </a:rPr>
              <a:t>High quality professional development materials for facilitators</a:t>
            </a:r>
          </a:p>
        </p:txBody>
      </p:sp>
      <p:pic>
        <p:nvPicPr>
          <p:cNvPr id="4" name="Picture 3">
            <a:extLst>
              <a:ext uri="{FF2B5EF4-FFF2-40B4-BE49-F238E27FC236}">
                <a16:creationId xmlns:a16="http://schemas.microsoft.com/office/drawing/2014/main" id="{AE89D0E7-C4B3-F0EA-2527-B1E46B92FAEF}"/>
              </a:ext>
            </a:extLst>
          </p:cNvPr>
          <p:cNvPicPr>
            <a:picLocks noChangeAspect="1"/>
          </p:cNvPicPr>
          <p:nvPr/>
        </p:nvPicPr>
        <p:blipFill>
          <a:blip r:embed="rId2" cstate="print"/>
          <a:srcRect l="32456" t="34971" r="39807" b="34469"/>
          <a:stretch>
            <a:fillRect/>
          </a:stretch>
        </p:blipFill>
        <p:spPr bwMode="auto">
          <a:xfrm>
            <a:off x="838200" y="367941"/>
            <a:ext cx="2468161" cy="1529782"/>
          </a:xfrm>
          <a:prstGeom prst="rect">
            <a:avLst/>
          </a:prstGeom>
          <a:noFill/>
          <a:ln w="9525">
            <a:noFill/>
            <a:miter lim="800000"/>
            <a:headEnd/>
            <a:tailEnd/>
          </a:ln>
        </p:spPr>
      </p:pic>
    </p:spTree>
    <p:extLst>
      <p:ext uri="{BB962C8B-B14F-4D97-AF65-F5344CB8AC3E}">
        <p14:creationId xmlns:p14="http://schemas.microsoft.com/office/powerpoint/2010/main" val="171728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67AD8-A381-33D0-24FD-AF8E05A849FF}"/>
              </a:ext>
            </a:extLst>
          </p:cNvPr>
          <p:cNvSpPr>
            <a:spLocks noGrp="1"/>
          </p:cNvSpPr>
          <p:nvPr>
            <p:ph type="title"/>
          </p:nvPr>
        </p:nvSpPr>
        <p:spPr>
          <a:xfrm>
            <a:off x="1171074" y="1396686"/>
            <a:ext cx="3240506" cy="4064628"/>
          </a:xfrm>
        </p:spPr>
        <p:txBody>
          <a:bodyPr>
            <a:normAutofit/>
          </a:bodyPr>
          <a:lstStyle/>
          <a:p>
            <a:r>
              <a:rPr lang="en-US" dirty="0">
                <a:solidFill>
                  <a:srgbClr val="FFFFFF"/>
                </a:solidFill>
                <a:latin typeface="Arial" panose="020B0604020202020204" pitchFamily="34" charset="0"/>
                <a:cs typeface="Arial" panose="020B0604020202020204" pitchFamily="34" charset="0"/>
              </a:rPr>
              <a:t>Key features UCL ECF </a:t>
            </a:r>
            <a:r>
              <a:rPr lang="en-US" dirty="0" err="1">
                <a:solidFill>
                  <a:srgbClr val="FFFFFF"/>
                </a:solidFill>
                <a:latin typeface="Arial" panose="020B0604020202020204" pitchFamily="34" charset="0"/>
                <a:cs typeface="Arial" panose="020B0604020202020204" pitchFamily="34" charset="0"/>
              </a:rPr>
              <a:t>programme</a:t>
            </a:r>
            <a:endParaRPr lang="en-US" dirty="0">
              <a:solidFill>
                <a:srgbClr val="FFFFFF"/>
              </a:solidFill>
              <a:latin typeface="Arial" panose="020B0604020202020204" pitchFamily="34" charset="0"/>
              <a:cs typeface="Arial" panose="020B0604020202020204" pitchFamily="34" charset="0"/>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8F9A31F-9568-1979-B131-8860494EBB51}"/>
              </a:ext>
            </a:extLst>
          </p:cNvPr>
          <p:cNvSpPr>
            <a:spLocks noGrp="1"/>
          </p:cNvSpPr>
          <p:nvPr>
            <p:ph idx="1"/>
          </p:nvPr>
        </p:nvSpPr>
        <p:spPr>
          <a:xfrm>
            <a:off x="5370153" y="1526033"/>
            <a:ext cx="5536397" cy="3935281"/>
          </a:xfrm>
        </p:spPr>
        <p:txBody>
          <a:bodyPr>
            <a:normAutofit lnSpcReduction="10000"/>
          </a:bodyPr>
          <a:lstStyle/>
          <a:p>
            <a:r>
              <a:rPr lang="en-US" sz="2600" dirty="0">
                <a:latin typeface="Arial" panose="020B0604020202020204" pitchFamily="34" charset="0"/>
                <a:cs typeface="Arial" panose="020B0604020202020204" pitchFamily="34" charset="0"/>
              </a:rPr>
              <a:t>Knowledge and research informed</a:t>
            </a:r>
          </a:p>
          <a:p>
            <a:r>
              <a:rPr lang="en-US" sz="2600" dirty="0">
                <a:latin typeface="Arial" panose="020B0604020202020204" pitchFamily="34" charset="0"/>
                <a:cs typeface="Arial" panose="020B0604020202020204" pitchFamily="34" charset="0"/>
              </a:rPr>
              <a:t>Drawn from expert theory and current practice</a:t>
            </a:r>
          </a:p>
          <a:p>
            <a:r>
              <a:rPr lang="en-US" sz="2600" dirty="0">
                <a:latin typeface="Arial" panose="020B0604020202020204" pitchFamily="34" charset="0"/>
                <a:cs typeface="Arial" panose="020B0604020202020204" pitchFamily="34" charset="0"/>
              </a:rPr>
              <a:t>Ofsted Outstanding </a:t>
            </a:r>
          </a:p>
          <a:p>
            <a:r>
              <a:rPr lang="en-US" sz="2600" dirty="0">
                <a:latin typeface="Arial" panose="020B0604020202020204" pitchFamily="34" charset="0"/>
                <a:cs typeface="Arial" panose="020B0604020202020204" pitchFamily="34" charset="0"/>
              </a:rPr>
              <a:t>Designed to be experienced as a spiral curriculum</a:t>
            </a:r>
          </a:p>
          <a:p>
            <a:r>
              <a:rPr lang="en-US" sz="2600" dirty="0">
                <a:latin typeface="Arial" panose="020B0604020202020204" pitchFamily="34" charset="0"/>
                <a:cs typeface="Arial" panose="020B0604020202020204" pitchFamily="34" charset="0"/>
              </a:rPr>
              <a:t>Situated in the context of the ECF</a:t>
            </a:r>
          </a:p>
          <a:p>
            <a:r>
              <a:rPr lang="en-US" sz="2600" dirty="0">
                <a:latin typeface="Arial" panose="020B0604020202020204" pitchFamily="34" charset="0"/>
                <a:cs typeface="Arial" panose="020B0604020202020204" pitchFamily="34" charset="0"/>
              </a:rPr>
              <a:t>Reflective and inquiry-focused</a:t>
            </a:r>
          </a:p>
          <a:p>
            <a:r>
              <a:rPr lang="en-US" sz="2600" dirty="0">
                <a:latin typeface="Arial" panose="020B0604020202020204" pitchFamily="34" charset="0"/>
                <a:cs typeface="Arial" panose="020B0604020202020204" pitchFamily="34" charset="0"/>
              </a:rPr>
              <a:t>Flexible</a:t>
            </a:r>
          </a:p>
          <a:p>
            <a:pPr marL="0" indent="0">
              <a:buNone/>
            </a:pPr>
            <a:endParaRPr lang="en-US" sz="2600" dirty="0"/>
          </a:p>
        </p:txBody>
      </p:sp>
    </p:spTree>
    <p:extLst>
      <p:ext uri="{BB962C8B-B14F-4D97-AF65-F5344CB8AC3E}">
        <p14:creationId xmlns:p14="http://schemas.microsoft.com/office/powerpoint/2010/main" val="338635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241E5D6-7A0F-50D4-1B47-2ADDA9A6F57A}"/>
              </a:ext>
            </a:extLst>
          </p:cNvPr>
          <p:cNvSpPr/>
          <p:nvPr/>
        </p:nvSpPr>
        <p:spPr>
          <a:xfrm>
            <a:off x="231198" y="1218712"/>
            <a:ext cx="1664208" cy="2112264"/>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Fulfilling Professional </a:t>
            </a:r>
            <a:r>
              <a:rPr kumimoji="0" lang="en-GB" sz="1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Responsibil-ities</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FEE5621-5E94-DB15-42F9-FD8A62FDFC2A}"/>
              </a:ext>
            </a:extLst>
          </p:cNvPr>
          <p:cNvSpPr/>
          <p:nvPr/>
        </p:nvSpPr>
        <p:spPr>
          <a:xfrm>
            <a:off x="2173216" y="1192220"/>
            <a:ext cx="1664208" cy="2112264"/>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Enabling Pupil Learning</a:t>
            </a:r>
          </a:p>
        </p:txBody>
      </p:sp>
      <p:sp>
        <p:nvSpPr>
          <p:cNvPr id="6" name="Rectangle: Rounded Corners 5">
            <a:extLst>
              <a:ext uri="{FF2B5EF4-FFF2-40B4-BE49-F238E27FC236}">
                <a16:creationId xmlns:a16="http://schemas.microsoft.com/office/drawing/2014/main" id="{5393ADB4-B729-C412-A3C8-DFFA84720EA0}"/>
              </a:ext>
            </a:extLst>
          </p:cNvPr>
          <p:cNvSpPr/>
          <p:nvPr/>
        </p:nvSpPr>
        <p:spPr>
          <a:xfrm>
            <a:off x="4151011" y="1182494"/>
            <a:ext cx="1664208" cy="2112264"/>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Engaging Pupils in Learning</a:t>
            </a:r>
          </a:p>
        </p:txBody>
      </p:sp>
      <p:sp>
        <p:nvSpPr>
          <p:cNvPr id="7" name="Rectangle: Rounded Corners 6">
            <a:extLst>
              <a:ext uri="{FF2B5EF4-FFF2-40B4-BE49-F238E27FC236}">
                <a16:creationId xmlns:a16="http://schemas.microsoft.com/office/drawing/2014/main" id="{E12464D2-C862-FEB7-3539-A56280B7EBBD}"/>
              </a:ext>
            </a:extLst>
          </p:cNvPr>
          <p:cNvSpPr/>
          <p:nvPr/>
        </p:nvSpPr>
        <p:spPr>
          <a:xfrm>
            <a:off x="6320793" y="1192220"/>
            <a:ext cx="1664208" cy="2112264"/>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Developing Quality Pedagogy</a:t>
            </a:r>
          </a:p>
        </p:txBody>
      </p:sp>
      <p:sp>
        <p:nvSpPr>
          <p:cNvPr id="8" name="Rectangle: Rounded Corners 7">
            <a:extLst>
              <a:ext uri="{FF2B5EF4-FFF2-40B4-BE49-F238E27FC236}">
                <a16:creationId xmlns:a16="http://schemas.microsoft.com/office/drawing/2014/main" id="{2F1396C1-F8E2-0140-9E65-4F0019195084}"/>
              </a:ext>
            </a:extLst>
          </p:cNvPr>
          <p:cNvSpPr/>
          <p:nvPr/>
        </p:nvSpPr>
        <p:spPr>
          <a:xfrm>
            <a:off x="8274564" y="1218712"/>
            <a:ext cx="1664208" cy="2112264"/>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Meeting Pupils’ Needs</a:t>
            </a:r>
          </a:p>
        </p:txBody>
      </p:sp>
      <p:sp>
        <p:nvSpPr>
          <p:cNvPr id="9" name="Rectangle: Rounded Corners 8">
            <a:extLst>
              <a:ext uri="{FF2B5EF4-FFF2-40B4-BE49-F238E27FC236}">
                <a16:creationId xmlns:a16="http://schemas.microsoft.com/office/drawing/2014/main" id="{B3EF15EE-332A-E960-F546-4186E6768689}"/>
              </a:ext>
            </a:extLst>
          </p:cNvPr>
          <p:cNvSpPr/>
          <p:nvPr/>
        </p:nvSpPr>
        <p:spPr>
          <a:xfrm>
            <a:off x="10304957" y="1210234"/>
            <a:ext cx="1664208" cy="2112264"/>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Making Productive Use of Assessment</a:t>
            </a:r>
          </a:p>
        </p:txBody>
      </p:sp>
      <p:sp>
        <p:nvSpPr>
          <p:cNvPr id="10" name="TextBox 9">
            <a:extLst>
              <a:ext uri="{FF2B5EF4-FFF2-40B4-BE49-F238E27FC236}">
                <a16:creationId xmlns:a16="http://schemas.microsoft.com/office/drawing/2014/main" id="{05DF77B4-FB42-158E-2836-6CA3C53A3637}"/>
              </a:ext>
            </a:extLst>
          </p:cNvPr>
          <p:cNvSpPr txBox="1"/>
          <p:nvPr/>
        </p:nvSpPr>
        <p:spPr>
          <a:xfrm>
            <a:off x="219987" y="596026"/>
            <a:ext cx="38199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Year One</a:t>
            </a:r>
          </a:p>
        </p:txBody>
      </p:sp>
      <p:sp>
        <p:nvSpPr>
          <p:cNvPr id="11" name="TextBox 10">
            <a:extLst>
              <a:ext uri="{FF2B5EF4-FFF2-40B4-BE49-F238E27FC236}">
                <a16:creationId xmlns:a16="http://schemas.microsoft.com/office/drawing/2014/main" id="{440C0DED-08F5-FAD2-B8A2-E818E05BDD23}"/>
              </a:ext>
            </a:extLst>
          </p:cNvPr>
          <p:cNvSpPr txBox="1"/>
          <p:nvPr/>
        </p:nvSpPr>
        <p:spPr>
          <a:xfrm>
            <a:off x="321922" y="3585384"/>
            <a:ext cx="38199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Year Two</a:t>
            </a:r>
          </a:p>
        </p:txBody>
      </p:sp>
      <p:sp>
        <p:nvSpPr>
          <p:cNvPr id="12" name="Rectangle: Rounded Corners 11">
            <a:extLst>
              <a:ext uri="{FF2B5EF4-FFF2-40B4-BE49-F238E27FC236}">
                <a16:creationId xmlns:a16="http://schemas.microsoft.com/office/drawing/2014/main" id="{4379024A-AC61-2DD7-31C0-FA87F3A3FECE}"/>
              </a:ext>
            </a:extLst>
          </p:cNvPr>
          <p:cNvSpPr/>
          <p:nvPr/>
        </p:nvSpPr>
        <p:spPr>
          <a:xfrm>
            <a:off x="364941" y="4391664"/>
            <a:ext cx="1664208" cy="2242435"/>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Exploratory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Inquiry focusing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Enabling Pupil Learning</a:t>
            </a:r>
          </a:p>
        </p:txBody>
      </p:sp>
      <p:sp>
        <p:nvSpPr>
          <p:cNvPr id="13" name="Rectangle: Rounded Corners 12">
            <a:extLst>
              <a:ext uri="{FF2B5EF4-FFF2-40B4-BE49-F238E27FC236}">
                <a16:creationId xmlns:a16="http://schemas.microsoft.com/office/drawing/2014/main" id="{FBE99244-F31E-67C0-04C6-FEB8BBCED06F}"/>
              </a:ext>
            </a:extLst>
          </p:cNvPr>
          <p:cNvSpPr/>
          <p:nvPr/>
        </p:nvSpPr>
        <p:spPr>
          <a:xfrm>
            <a:off x="2314396" y="4421128"/>
            <a:ext cx="1664208" cy="2242434"/>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Exploratory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Inquiry focusing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Engaging Pupils in Learning</a:t>
            </a:r>
          </a:p>
        </p:txBody>
      </p:sp>
      <p:sp>
        <p:nvSpPr>
          <p:cNvPr id="19" name="Oval 18">
            <a:extLst>
              <a:ext uri="{FF2B5EF4-FFF2-40B4-BE49-F238E27FC236}">
                <a16:creationId xmlns:a16="http://schemas.microsoft.com/office/drawing/2014/main" id="{9D6C51D5-603E-AD33-83E6-F744CC59A8A3}"/>
              </a:ext>
            </a:extLst>
          </p:cNvPr>
          <p:cNvSpPr/>
          <p:nvPr/>
        </p:nvSpPr>
        <p:spPr>
          <a:xfrm>
            <a:off x="149733" y="1107759"/>
            <a:ext cx="739140" cy="6035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M1</a:t>
            </a:r>
          </a:p>
        </p:txBody>
      </p:sp>
      <p:sp>
        <p:nvSpPr>
          <p:cNvPr id="20" name="Oval 19">
            <a:extLst>
              <a:ext uri="{FF2B5EF4-FFF2-40B4-BE49-F238E27FC236}">
                <a16:creationId xmlns:a16="http://schemas.microsoft.com/office/drawing/2014/main" id="{0D0B79A0-D2F3-1B7A-ACF9-FFE07A1C2022}"/>
              </a:ext>
            </a:extLst>
          </p:cNvPr>
          <p:cNvSpPr/>
          <p:nvPr/>
        </p:nvSpPr>
        <p:spPr>
          <a:xfrm>
            <a:off x="2129940" y="1139397"/>
            <a:ext cx="739140" cy="6035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M2</a:t>
            </a:r>
          </a:p>
        </p:txBody>
      </p:sp>
      <p:sp>
        <p:nvSpPr>
          <p:cNvPr id="21" name="Oval 20">
            <a:extLst>
              <a:ext uri="{FF2B5EF4-FFF2-40B4-BE49-F238E27FC236}">
                <a16:creationId xmlns:a16="http://schemas.microsoft.com/office/drawing/2014/main" id="{03C8A61D-AC02-E8C7-3EF1-A8EF2B276571}"/>
              </a:ext>
            </a:extLst>
          </p:cNvPr>
          <p:cNvSpPr/>
          <p:nvPr/>
        </p:nvSpPr>
        <p:spPr>
          <a:xfrm>
            <a:off x="4108238" y="1107759"/>
            <a:ext cx="739140" cy="6035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M3</a:t>
            </a:r>
          </a:p>
        </p:txBody>
      </p:sp>
      <p:sp>
        <p:nvSpPr>
          <p:cNvPr id="22" name="Oval 21">
            <a:extLst>
              <a:ext uri="{FF2B5EF4-FFF2-40B4-BE49-F238E27FC236}">
                <a16:creationId xmlns:a16="http://schemas.microsoft.com/office/drawing/2014/main" id="{D7B5CEC8-5238-0646-8D3A-5FCA185010FC}"/>
              </a:ext>
            </a:extLst>
          </p:cNvPr>
          <p:cNvSpPr/>
          <p:nvPr/>
        </p:nvSpPr>
        <p:spPr>
          <a:xfrm>
            <a:off x="6265929" y="1139397"/>
            <a:ext cx="739140" cy="6035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M4</a:t>
            </a:r>
          </a:p>
        </p:txBody>
      </p:sp>
      <p:sp>
        <p:nvSpPr>
          <p:cNvPr id="23" name="Oval 22">
            <a:extLst>
              <a:ext uri="{FF2B5EF4-FFF2-40B4-BE49-F238E27FC236}">
                <a16:creationId xmlns:a16="http://schemas.microsoft.com/office/drawing/2014/main" id="{D2750A31-D583-540F-1A73-D1BE1D2F49CA}"/>
              </a:ext>
            </a:extLst>
          </p:cNvPr>
          <p:cNvSpPr/>
          <p:nvPr/>
        </p:nvSpPr>
        <p:spPr>
          <a:xfrm>
            <a:off x="8222542" y="1130804"/>
            <a:ext cx="739140" cy="6035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M5</a:t>
            </a:r>
          </a:p>
        </p:txBody>
      </p:sp>
      <p:sp>
        <p:nvSpPr>
          <p:cNvPr id="24" name="Oval 23">
            <a:extLst>
              <a:ext uri="{FF2B5EF4-FFF2-40B4-BE49-F238E27FC236}">
                <a16:creationId xmlns:a16="http://schemas.microsoft.com/office/drawing/2014/main" id="{DCE3F3C5-9FB7-E547-18BD-22F50E57FAC4}"/>
              </a:ext>
            </a:extLst>
          </p:cNvPr>
          <p:cNvSpPr/>
          <p:nvPr/>
        </p:nvSpPr>
        <p:spPr>
          <a:xfrm>
            <a:off x="10273473" y="1113069"/>
            <a:ext cx="739140" cy="6035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M6</a:t>
            </a:r>
          </a:p>
        </p:txBody>
      </p:sp>
      <p:sp>
        <p:nvSpPr>
          <p:cNvPr id="25" name="Oval 24">
            <a:extLst>
              <a:ext uri="{FF2B5EF4-FFF2-40B4-BE49-F238E27FC236}">
                <a16:creationId xmlns:a16="http://schemas.microsoft.com/office/drawing/2014/main" id="{70FA2F3F-A37B-2F63-0E41-E07F79282063}"/>
              </a:ext>
            </a:extLst>
          </p:cNvPr>
          <p:cNvSpPr/>
          <p:nvPr/>
        </p:nvSpPr>
        <p:spPr>
          <a:xfrm>
            <a:off x="284226" y="4242696"/>
            <a:ext cx="739140" cy="6035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M7</a:t>
            </a:r>
          </a:p>
        </p:txBody>
      </p:sp>
      <p:sp>
        <p:nvSpPr>
          <p:cNvPr id="26" name="Oval 25">
            <a:extLst>
              <a:ext uri="{FF2B5EF4-FFF2-40B4-BE49-F238E27FC236}">
                <a16:creationId xmlns:a16="http://schemas.microsoft.com/office/drawing/2014/main" id="{6A55FE95-9A2C-92AA-D354-A258F4485771}"/>
              </a:ext>
            </a:extLst>
          </p:cNvPr>
          <p:cNvSpPr/>
          <p:nvPr/>
        </p:nvSpPr>
        <p:spPr>
          <a:xfrm>
            <a:off x="2231875" y="4246036"/>
            <a:ext cx="739140" cy="6035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M8</a:t>
            </a:r>
          </a:p>
        </p:txBody>
      </p:sp>
      <p:sp>
        <p:nvSpPr>
          <p:cNvPr id="3" name="Rectangle 2">
            <a:extLst>
              <a:ext uri="{FF2B5EF4-FFF2-40B4-BE49-F238E27FC236}">
                <a16:creationId xmlns:a16="http://schemas.microsoft.com/office/drawing/2014/main" id="{F1887F10-AB29-B9B1-3123-7DDFA4A9DA2A}"/>
              </a:ext>
            </a:extLst>
          </p:cNvPr>
          <p:cNvSpPr/>
          <p:nvPr/>
        </p:nvSpPr>
        <p:spPr>
          <a:xfrm>
            <a:off x="7951091" y="5691769"/>
            <a:ext cx="4240909" cy="1166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Rectangle: Rounded Corners 16">
            <a:extLst>
              <a:ext uri="{FF2B5EF4-FFF2-40B4-BE49-F238E27FC236}">
                <a16:creationId xmlns:a16="http://schemas.microsoft.com/office/drawing/2014/main" id="{24AA2344-0671-6152-FC38-263791F52D65}"/>
              </a:ext>
            </a:extLst>
          </p:cNvPr>
          <p:cNvSpPr/>
          <p:nvPr/>
        </p:nvSpPr>
        <p:spPr>
          <a:xfrm>
            <a:off x="10330235" y="4391920"/>
            <a:ext cx="1713656" cy="2234314"/>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School Visits focusing 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Fulfilling Professional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Responsibil-ities</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A0EE68A9-ED05-8689-E9BB-F8FFFB143195}"/>
              </a:ext>
            </a:extLst>
          </p:cNvPr>
          <p:cNvSpPr/>
          <p:nvPr/>
        </p:nvSpPr>
        <p:spPr>
          <a:xfrm>
            <a:off x="10176509" y="4168664"/>
            <a:ext cx="933069" cy="6035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M10</a:t>
            </a:r>
          </a:p>
        </p:txBody>
      </p:sp>
      <p:sp>
        <p:nvSpPr>
          <p:cNvPr id="14" name="Rectangle: Rounded Corners 13">
            <a:extLst>
              <a:ext uri="{FF2B5EF4-FFF2-40B4-BE49-F238E27FC236}">
                <a16:creationId xmlns:a16="http://schemas.microsoft.com/office/drawing/2014/main" id="{BE85306A-63A9-9635-D56B-3D1AE1FE569E}"/>
              </a:ext>
            </a:extLst>
          </p:cNvPr>
          <p:cNvSpPr/>
          <p:nvPr/>
        </p:nvSpPr>
        <p:spPr>
          <a:xfrm>
            <a:off x="4385106" y="4391665"/>
            <a:ext cx="5534626" cy="2242434"/>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Rectangle: Rounded Corners 31">
            <a:extLst>
              <a:ext uri="{FF2B5EF4-FFF2-40B4-BE49-F238E27FC236}">
                <a16:creationId xmlns:a16="http://schemas.microsoft.com/office/drawing/2014/main" id="{56C988EE-E93E-FB69-5F40-D85B35373946}"/>
              </a:ext>
            </a:extLst>
          </p:cNvPr>
          <p:cNvSpPr/>
          <p:nvPr/>
        </p:nvSpPr>
        <p:spPr>
          <a:xfrm>
            <a:off x="4749905" y="4972329"/>
            <a:ext cx="4638962" cy="141923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Evaluative Inquiry focusing on Developing Quality Pedagogy or Meeting Pupils’ Needs or Making Productive use of Assessment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27" name="Oval 26">
            <a:extLst>
              <a:ext uri="{FF2B5EF4-FFF2-40B4-BE49-F238E27FC236}">
                <a16:creationId xmlns:a16="http://schemas.microsoft.com/office/drawing/2014/main" id="{F0A74D53-77A4-34A7-4DFF-3CE9991532D1}"/>
              </a:ext>
            </a:extLst>
          </p:cNvPr>
          <p:cNvSpPr/>
          <p:nvPr/>
        </p:nvSpPr>
        <p:spPr>
          <a:xfrm>
            <a:off x="4257204" y="4246036"/>
            <a:ext cx="920877" cy="6035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M9a</a:t>
            </a:r>
          </a:p>
        </p:txBody>
      </p:sp>
      <p:sp>
        <p:nvSpPr>
          <p:cNvPr id="28" name="Oval 27">
            <a:extLst>
              <a:ext uri="{FF2B5EF4-FFF2-40B4-BE49-F238E27FC236}">
                <a16:creationId xmlns:a16="http://schemas.microsoft.com/office/drawing/2014/main" id="{6A6443BB-AF5C-3A20-E9A8-62100CA635E3}"/>
              </a:ext>
            </a:extLst>
          </p:cNvPr>
          <p:cNvSpPr/>
          <p:nvPr/>
        </p:nvSpPr>
        <p:spPr>
          <a:xfrm>
            <a:off x="6367653" y="4246036"/>
            <a:ext cx="942594" cy="6035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M9b</a:t>
            </a:r>
          </a:p>
        </p:txBody>
      </p:sp>
      <p:sp>
        <p:nvSpPr>
          <p:cNvPr id="29" name="Oval 28">
            <a:extLst>
              <a:ext uri="{FF2B5EF4-FFF2-40B4-BE49-F238E27FC236}">
                <a16:creationId xmlns:a16="http://schemas.microsoft.com/office/drawing/2014/main" id="{5F257B0D-4A46-5363-B0F3-4484901FA280}"/>
              </a:ext>
            </a:extLst>
          </p:cNvPr>
          <p:cNvSpPr/>
          <p:nvPr/>
        </p:nvSpPr>
        <p:spPr>
          <a:xfrm>
            <a:off x="8355532" y="4246036"/>
            <a:ext cx="933068" cy="6035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M9c</a:t>
            </a:r>
          </a:p>
        </p:txBody>
      </p:sp>
    </p:spTree>
    <p:extLst>
      <p:ext uri="{BB962C8B-B14F-4D97-AF65-F5344CB8AC3E}">
        <p14:creationId xmlns:p14="http://schemas.microsoft.com/office/powerpoint/2010/main" val="4064438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1782</Words>
  <Application>Microsoft Office PowerPoint</Application>
  <PresentationFormat>Widescreen</PresentationFormat>
  <Paragraphs>254</Paragraphs>
  <Slides>27</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Aptos</vt:lpstr>
      <vt:lpstr>Aptos Display</vt:lpstr>
      <vt:lpstr>Arial</vt:lpstr>
      <vt:lpstr>Avenir Next LT Pro Light</vt:lpstr>
      <vt:lpstr>Calibri</vt:lpstr>
      <vt:lpstr>Calibri Light</vt:lpstr>
      <vt:lpstr>Office Theme</vt:lpstr>
      <vt:lpstr>1_Office Theme</vt:lpstr>
      <vt:lpstr>2_office theme</vt:lpstr>
      <vt:lpstr>Briefing for Headteachers    The UCL ECTE programme  The UCL NPQ options</vt:lpstr>
      <vt:lpstr>Realising everyone’s potential</vt:lpstr>
      <vt:lpstr>Our golden thread of professional development</vt:lpstr>
      <vt:lpstr>The ECF programme</vt:lpstr>
      <vt:lpstr>PowerPoint Presentation</vt:lpstr>
      <vt:lpstr>UCL’s ECT programme</vt:lpstr>
      <vt:lpstr>Delivering the programme</vt:lpstr>
      <vt:lpstr>Key features UCL ECF programme</vt:lpstr>
      <vt:lpstr>PowerPoint Presentation</vt:lpstr>
      <vt:lpstr>PowerPoint Presentation</vt:lpstr>
      <vt:lpstr>PowerPoint Presentation</vt:lpstr>
      <vt:lpstr>Changes for 2025</vt:lpstr>
      <vt:lpstr>Why choose the REP provision?</vt:lpstr>
      <vt:lpstr>Quotes from teachers</vt:lpstr>
      <vt:lpstr>Most recent feedback from Module Evaluations</vt:lpstr>
      <vt:lpstr>Our Facilitators</vt:lpstr>
      <vt:lpstr>Enrolling process</vt:lpstr>
      <vt:lpstr>Existing ECTs</vt:lpstr>
      <vt:lpstr>Flexibility – our support for non-standard ECTs</vt:lpstr>
      <vt:lpstr>Questions on the ECTE programme</vt:lpstr>
      <vt:lpstr>Your Appropriate Body Options</vt:lpstr>
      <vt:lpstr>The Appropriate Body</vt:lpstr>
      <vt:lpstr>Questions about choosing an AB</vt:lpstr>
      <vt:lpstr>The UCL National Professional Qualifications</vt:lpstr>
      <vt:lpstr>The UCL NPQs</vt:lpstr>
      <vt:lpstr>Questions about NPQs</vt:lpstr>
      <vt:lpstr>Contacts and queries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UCL Early Career Framework</dc:title>
  <dc:creator>Lauren Drew</dc:creator>
  <cp:lastModifiedBy>Administrator</cp:lastModifiedBy>
  <cp:revision>28</cp:revision>
  <cp:lastPrinted>2025-05-13T10:56:11Z</cp:lastPrinted>
  <dcterms:created xsi:type="dcterms:W3CDTF">2024-05-28T10:36:53Z</dcterms:created>
  <dcterms:modified xsi:type="dcterms:W3CDTF">2025-06-03T13:42:59Z</dcterms:modified>
</cp:coreProperties>
</file>