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5" r:id="rId2"/>
    <p:sldId id="276" r:id="rId3"/>
    <p:sldId id="277" r:id="rId4"/>
    <p:sldId id="281" r:id="rId5"/>
    <p:sldId id="280" r:id="rId6"/>
    <p:sldId id="282" r:id="rId7"/>
    <p:sldId id="28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0000"/>
    <a:srgbClr val="CC00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e blows" userId="0f6b1162692b9e04" providerId="LiveId" clId="{2BFA6D26-F37E-43FF-ADC5-AA511DD117D7}"/>
    <pc:docChg chg="undo custSel addSld modSld sldOrd">
      <pc:chgData name="sue blows" userId="0f6b1162692b9e04" providerId="LiveId" clId="{2BFA6D26-F37E-43FF-ADC5-AA511DD117D7}" dt="2025-11-24T16:27:13.962" v="637" actId="27636"/>
      <pc:docMkLst>
        <pc:docMk/>
      </pc:docMkLst>
      <pc:sldChg chg="modSp mod">
        <pc:chgData name="sue blows" userId="0f6b1162692b9e04" providerId="LiveId" clId="{2BFA6D26-F37E-43FF-ADC5-AA511DD117D7}" dt="2025-11-24T16:15:19.314" v="445" actId="20577"/>
        <pc:sldMkLst>
          <pc:docMk/>
          <pc:sldMk cId="4143909821" sldId="277"/>
        </pc:sldMkLst>
        <pc:spChg chg="mod">
          <ac:chgData name="sue blows" userId="0f6b1162692b9e04" providerId="LiveId" clId="{2BFA6D26-F37E-43FF-ADC5-AA511DD117D7}" dt="2025-11-24T16:15:19.314" v="445" actId="20577"/>
          <ac:spMkLst>
            <pc:docMk/>
            <pc:sldMk cId="4143909821" sldId="277"/>
            <ac:spMk id="3" creationId="{9A2C6C5E-427D-DE8A-FAD0-00425AF22AE3}"/>
          </ac:spMkLst>
        </pc:spChg>
      </pc:sldChg>
      <pc:sldChg chg="addSp modSp add mod ord">
        <pc:chgData name="sue blows" userId="0f6b1162692b9e04" providerId="LiveId" clId="{2BFA6D26-F37E-43FF-ADC5-AA511DD117D7}" dt="2025-11-24T16:06:21.295" v="218" actId="14100"/>
        <pc:sldMkLst>
          <pc:docMk/>
          <pc:sldMk cId="970443948" sldId="280"/>
        </pc:sldMkLst>
        <pc:spChg chg="mod">
          <ac:chgData name="sue blows" userId="0f6b1162692b9e04" providerId="LiveId" clId="{2BFA6D26-F37E-43FF-ADC5-AA511DD117D7}" dt="2025-11-24T16:03:32.747" v="203" actId="27636"/>
          <ac:spMkLst>
            <pc:docMk/>
            <pc:sldMk cId="970443948" sldId="280"/>
            <ac:spMk id="2" creationId="{C79F72B4-3A96-6B83-96C7-C749B1381A12}"/>
          </ac:spMkLst>
        </pc:spChg>
        <pc:spChg chg="mod">
          <ac:chgData name="sue blows" userId="0f6b1162692b9e04" providerId="LiveId" clId="{2BFA6D26-F37E-43FF-ADC5-AA511DD117D7}" dt="2025-11-24T15:46:16.299" v="36" actId="1076"/>
          <ac:spMkLst>
            <pc:docMk/>
            <pc:sldMk cId="970443948" sldId="280"/>
            <ac:spMk id="3" creationId="{364150D7-BA67-6621-E65D-58BD09BB2F72}"/>
          </ac:spMkLst>
        </pc:spChg>
        <pc:graphicFrameChg chg="add mod modGraphic">
          <ac:chgData name="sue blows" userId="0f6b1162692b9e04" providerId="LiveId" clId="{2BFA6D26-F37E-43FF-ADC5-AA511DD117D7}" dt="2025-11-24T15:58:30.354" v="115" actId="14100"/>
          <ac:graphicFrameMkLst>
            <pc:docMk/>
            <pc:sldMk cId="970443948" sldId="280"/>
            <ac:graphicFrameMk id="5" creationId="{9D6F3108-BAC6-42B4-71CF-5FA5E5365238}"/>
          </ac:graphicFrameMkLst>
        </pc:graphicFrameChg>
        <pc:graphicFrameChg chg="add mod modGraphic">
          <ac:chgData name="sue blows" userId="0f6b1162692b9e04" providerId="LiveId" clId="{2BFA6D26-F37E-43FF-ADC5-AA511DD117D7}" dt="2025-11-24T16:06:21.295" v="218" actId="14100"/>
          <ac:graphicFrameMkLst>
            <pc:docMk/>
            <pc:sldMk cId="970443948" sldId="280"/>
            <ac:graphicFrameMk id="6" creationId="{A39B0EA8-49FD-CF9A-7297-23D51A1C6221}"/>
          </ac:graphicFrameMkLst>
        </pc:graphicFrameChg>
      </pc:sldChg>
      <pc:sldChg chg="addSp delSp modSp add mod">
        <pc:chgData name="sue blows" userId="0f6b1162692b9e04" providerId="LiveId" clId="{2BFA6D26-F37E-43FF-ADC5-AA511DD117D7}" dt="2025-11-24T16:04:35.169" v="210" actId="14100"/>
        <pc:sldMkLst>
          <pc:docMk/>
          <pc:sldMk cId="2365324488" sldId="281"/>
        </pc:sldMkLst>
        <pc:spChg chg="mod">
          <ac:chgData name="sue blows" userId="0f6b1162692b9e04" providerId="LiveId" clId="{2BFA6D26-F37E-43FF-ADC5-AA511DD117D7}" dt="2025-11-24T16:04:35.169" v="210" actId="14100"/>
          <ac:spMkLst>
            <pc:docMk/>
            <pc:sldMk cId="2365324488" sldId="281"/>
            <ac:spMk id="2" creationId="{98DEDBA8-25A7-8807-68BB-F9B87F9BEC49}"/>
          </ac:spMkLst>
        </pc:spChg>
        <pc:spChg chg="del">
          <ac:chgData name="sue blows" userId="0f6b1162692b9e04" providerId="LiveId" clId="{2BFA6D26-F37E-43FF-ADC5-AA511DD117D7}" dt="2025-11-24T15:52:20.349" v="104" actId="21"/>
          <ac:spMkLst>
            <pc:docMk/>
            <pc:sldMk cId="2365324488" sldId="281"/>
            <ac:spMk id="3" creationId="{B25D42DB-945C-8F0F-D122-810C7BB71EBD}"/>
          </ac:spMkLst>
        </pc:spChg>
        <pc:graphicFrameChg chg="add mod modGraphic">
          <ac:chgData name="sue blows" userId="0f6b1162692b9e04" providerId="LiveId" clId="{2BFA6D26-F37E-43FF-ADC5-AA511DD117D7}" dt="2025-11-24T15:56:53.639" v="109" actId="14100"/>
          <ac:graphicFrameMkLst>
            <pc:docMk/>
            <pc:sldMk cId="2365324488" sldId="281"/>
            <ac:graphicFrameMk id="7" creationId="{5B093B2D-9F8D-8271-F340-2A40C321AD1C}"/>
          </ac:graphicFrameMkLst>
        </pc:graphicFrameChg>
        <pc:picChg chg="add del mod">
          <ac:chgData name="sue blows" userId="0f6b1162692b9e04" providerId="LiveId" clId="{2BFA6D26-F37E-43FF-ADC5-AA511DD117D7}" dt="2025-11-24T15:52:07.508" v="103" actId="21"/>
          <ac:picMkLst>
            <pc:docMk/>
            <pc:sldMk cId="2365324488" sldId="281"/>
            <ac:picMk id="6" creationId="{7209C9EE-E5AE-200A-F764-24DCC1B1EF53}"/>
          </ac:picMkLst>
        </pc:picChg>
        <pc:picChg chg="add mod">
          <ac:chgData name="sue blows" userId="0f6b1162692b9e04" providerId="LiveId" clId="{2BFA6D26-F37E-43FF-ADC5-AA511DD117D7}" dt="2025-11-24T16:04:25.100" v="209" actId="14100"/>
          <ac:picMkLst>
            <pc:docMk/>
            <pc:sldMk cId="2365324488" sldId="281"/>
            <ac:picMk id="8" creationId="{8628F5D6-133F-5366-96FD-4AAF220FB3B1}"/>
          </ac:picMkLst>
        </pc:picChg>
      </pc:sldChg>
      <pc:sldChg chg="addSp modSp add mod">
        <pc:chgData name="sue blows" userId="0f6b1162692b9e04" providerId="LiveId" clId="{2BFA6D26-F37E-43FF-ADC5-AA511DD117D7}" dt="2025-11-24T16:13:12.615" v="401" actId="14100"/>
        <pc:sldMkLst>
          <pc:docMk/>
          <pc:sldMk cId="1054919132" sldId="282"/>
        </pc:sldMkLst>
        <pc:spChg chg="mod">
          <ac:chgData name="sue blows" userId="0f6b1162692b9e04" providerId="LiveId" clId="{2BFA6D26-F37E-43FF-ADC5-AA511DD117D7}" dt="2025-11-24T16:07:54.346" v="242" actId="20577"/>
          <ac:spMkLst>
            <pc:docMk/>
            <pc:sldMk cId="1054919132" sldId="282"/>
            <ac:spMk id="2" creationId="{D534E39C-D286-27F3-1F39-4EAC98A2DDB2}"/>
          </ac:spMkLst>
        </pc:spChg>
        <pc:spChg chg="mod">
          <ac:chgData name="sue blows" userId="0f6b1162692b9e04" providerId="LiveId" clId="{2BFA6D26-F37E-43FF-ADC5-AA511DD117D7}" dt="2025-11-24T16:12:37.319" v="400" actId="14100"/>
          <ac:spMkLst>
            <pc:docMk/>
            <pc:sldMk cId="1054919132" sldId="282"/>
            <ac:spMk id="3" creationId="{1CB259E6-0940-0F2B-8D8A-E723518CA3A0}"/>
          </ac:spMkLst>
        </pc:spChg>
        <pc:picChg chg="add mod">
          <ac:chgData name="sue blows" userId="0f6b1162692b9e04" providerId="LiveId" clId="{2BFA6D26-F37E-43FF-ADC5-AA511DD117D7}" dt="2025-11-24T16:13:12.615" v="401" actId="14100"/>
          <ac:picMkLst>
            <pc:docMk/>
            <pc:sldMk cId="1054919132" sldId="282"/>
            <ac:picMk id="4098" creationId="{46598F7F-D358-3D24-39CC-C4928C45F224}"/>
          </ac:picMkLst>
        </pc:picChg>
      </pc:sldChg>
      <pc:sldChg chg="modSp add mod ord">
        <pc:chgData name="sue blows" userId="0f6b1162692b9e04" providerId="LiveId" clId="{2BFA6D26-F37E-43FF-ADC5-AA511DD117D7}" dt="2025-11-24T16:27:13.962" v="637" actId="27636"/>
        <pc:sldMkLst>
          <pc:docMk/>
          <pc:sldMk cId="3950803324" sldId="283"/>
        </pc:sldMkLst>
        <pc:spChg chg="mod">
          <ac:chgData name="sue blows" userId="0f6b1162692b9e04" providerId="LiveId" clId="{2BFA6D26-F37E-43FF-ADC5-AA511DD117D7}" dt="2025-11-24T16:27:09.953" v="635" actId="14100"/>
          <ac:spMkLst>
            <pc:docMk/>
            <pc:sldMk cId="3950803324" sldId="283"/>
            <ac:spMk id="2" creationId="{C4554086-94BB-1160-1FA9-57B1C4BA07DE}"/>
          </ac:spMkLst>
        </pc:spChg>
        <pc:spChg chg="mod">
          <ac:chgData name="sue blows" userId="0f6b1162692b9e04" providerId="LiveId" clId="{2BFA6D26-F37E-43FF-ADC5-AA511DD117D7}" dt="2025-11-24T16:27:13.962" v="637" actId="27636"/>
          <ac:spMkLst>
            <pc:docMk/>
            <pc:sldMk cId="3950803324" sldId="283"/>
            <ac:spMk id="3" creationId="{F4AA55D2-02F4-7FA3-20B7-ADD9CD1925F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D7BC9-4A5D-44C8-A28A-8D384BC6DB77}" type="datetimeFigureOut">
              <a:rPr lang="en-GB" smtClean="0"/>
              <a:t>30/11/2025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E991F-C1D1-4F64-A3C8-372D306A3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50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54341-2324-497F-A926-33A580B90A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853651-C3BF-47AC-9EF7-57AC728095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4400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8266D-93A8-4A54-868E-64E988D4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6CA1C-C167-4104-9CF5-CCD0F282B775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E46F1-5ECC-40F8-883E-FBC77F430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B3EEA-8E82-4027-9D09-619B713A4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221A8E5-670F-81DC-E364-C95FDBBEB0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964" y="5633644"/>
            <a:ext cx="12090071" cy="122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114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C13C9-7B95-4D0A-9727-B96B23EC7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75E0FC-DEE4-49EF-B2BE-3B4EB64373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CDDFB-BD97-4AD2-B206-BBF082316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42C84-1B2A-4F2F-BAE4-B27F4D7C6303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5EA962-6944-421D-97AF-1585EBAF8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01EEE-ACFE-4B6E-A754-F82270422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E98478-435E-18D9-DB39-3FED201C04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7528604-4D5A-0055-69A6-F29F31167BC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178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1993CC-195A-41BA-8277-02663688D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497793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59FB17-857E-4EAC-95E0-4F7C596E4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67473"/>
          </a:xfrm>
        </p:spPr>
        <p:txBody>
          <a:bodyPr vert="eaVert"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35F83-AA00-45EE-94EB-EDEF816A8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45BE7-BA91-42C5-B125-1F85ACB907C8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970B7-C6AB-4EC8-996C-43E6C8BEF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54FC8-7446-45CE-A008-639F8A4C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C460D19-37E9-931C-11FB-09CAAE2892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903A43-55EB-6B69-D91D-A21DA729876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6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3B1D1-55C1-4880-B38C-01FF06A6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3D054-E8C2-4E7B-BDBB-396C50169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AB010-C777-402A-9DDB-BF46F88CE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74903-D1B4-47C2-B7E3-BA88ACD23E69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66125-A1FC-413C-BB22-944779992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94270-ACAF-45B6-8AB2-F414E2FA6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3548CFC-D4FE-8431-5773-21B71C7071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164" y="5633644"/>
            <a:ext cx="12059442" cy="122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65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32321-5884-4FEA-9E58-58558A6B3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444AE-7CC4-4810-88C5-7AE7613D57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6AF89-60CA-4C78-A91C-43CAFC690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12A6-83C2-472C-8AF6-6248C5142DFF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8628D-5231-49FE-A65A-1414679BF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C9489-60D9-459B-9946-66B11C887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0BC1EF-CC61-938D-EF54-30DE5FB60D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183" y="5632598"/>
            <a:ext cx="12058933" cy="122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23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7C96-E978-4FC6-9BCA-6A98CD17B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7CB6F1-24F0-4906-9A00-65D7CDE97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64FD1D-F242-4C14-A211-D079F60A2E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46E96-B16C-4477-9659-DEF7764E6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B8D1-02CA-4886-AF00-5BCB26C8D6DA}" type="datetime1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70E11-23E5-4AD6-B4B5-36AA34F3C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B26252-7932-4EDB-9DAC-48D041CE9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892C849-FFFA-F4FD-481E-19E24D30B8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90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2DC9F-0C11-4B8B-8125-32501FE9F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A5B3E-6CFD-4982-9B5C-498A643C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A2413B-4355-4E6F-A694-39B4D7763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D9DF6B-5B78-43F2-985E-31A35FACCA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776500-CE71-49D5-893A-C22DFE24EC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590A3C-B91C-4165-B876-F1970F43D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65A89-36C3-47AD-84D5-850C642AAE85}" type="datetime1">
              <a:rPr lang="en-GB" smtClean="0"/>
              <a:t>30/11/2025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FB727-297E-4C2B-903B-70B2B3E57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C7AE47-E435-4814-855E-98C2091D3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B73E4F1-B202-02FD-BFEC-028859D3B01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FC6504A-391F-1FB1-7E6A-E9C4339B70A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28176" y="72086"/>
            <a:ext cx="159729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97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A6DAB-CC80-4297-BA1C-018BF542A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535BC1-7E5A-4DDC-821F-7B58D7051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1F84-AE23-4A11-821F-84AD8051F288}" type="datetime1">
              <a:rPr lang="en-GB" smtClean="0"/>
              <a:t>30/11/2025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2427D9-DD4D-40B7-95E1-D678F315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690C76-C98C-43F3-A6E7-43F82A705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C57B5D-A7F2-D7F7-3091-9A4D6F5829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4C0D177-E29E-D933-61A4-C336B45E166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69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BD695E-18D1-4423-816E-C76EDE867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2D3CE-7BF8-4A15-95D5-7D185EFFA102}" type="datetime1">
              <a:rPr lang="en-GB" smtClean="0"/>
              <a:t>30/11/2025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2D53D9-8575-4379-87BA-9E6940CA4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0BAC4D-E098-44C0-8B1B-B7398982C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A18672-6DC8-57A8-8D9F-9D12C93159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970A4FA-2DC1-2378-7127-21BD3E5C97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42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28F7C-6290-4869-A257-150C3F055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FAA78-D945-4F4B-819C-17BD725E0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>
              <a:defRPr sz="2800">
                <a:solidFill>
                  <a:srgbClr val="002060"/>
                </a:solidFill>
                <a:latin typeface="Aptos" panose="020B0004020202020204" pitchFamily="34" charset="0"/>
              </a:defRPr>
            </a:lvl2pPr>
            <a:lvl3pPr>
              <a:defRPr sz="2400">
                <a:solidFill>
                  <a:srgbClr val="002060"/>
                </a:solidFill>
                <a:latin typeface="Aptos" panose="020B0004020202020204" pitchFamily="34" charset="0"/>
              </a:defRPr>
            </a:lvl3pPr>
            <a:lvl4pPr>
              <a:defRPr sz="2000">
                <a:solidFill>
                  <a:srgbClr val="002060"/>
                </a:solidFill>
                <a:latin typeface="Aptos" panose="020B0004020202020204" pitchFamily="34" charset="0"/>
              </a:defRPr>
            </a:lvl4pPr>
            <a:lvl5pPr>
              <a:defRPr sz="2000">
                <a:solidFill>
                  <a:srgbClr val="002060"/>
                </a:solidFill>
                <a:latin typeface="Aptos" panose="020B00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A9F742-CC91-4FA6-B8A3-F6147982B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EF088C-38BE-4F37-AAE0-6DA7F9302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AB0B8-B365-405A-96F4-176BA92EEC1D}" type="datetime1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E50E58-F11D-4A2A-B3A0-5C7C7EE3A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AA4F0A-B2BA-416F-BCF7-60CA2700E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A06E1CD-E090-250E-CFB8-B53738A033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F08D9D6-B5A7-C2E9-681B-31A83DE50A2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48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443AE-D97B-447D-B346-C1893DB94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2060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4D71D5-08C7-413A-A9D4-111CF5F21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BC83D9-133A-46A3-B528-6B8C1F625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2060"/>
                </a:solidFill>
                <a:latin typeface="Aptos" panose="020B00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B6C4F-D1A9-4362-B4CA-8DAD4902D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B1A6-5958-4328-9B88-D46C71A98B54}" type="datetime1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5C811-B3CF-4CB2-9B32-63152B2F0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B69D33-8A74-4D35-9DC6-3BAE9B25F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69A826-6613-DA4A-26E5-A3A76DC72A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533" y="5632598"/>
            <a:ext cx="12058933" cy="12254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D51C4D-8845-58F6-E93A-E264A87EAE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5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BC4CAD-713B-4701-9504-2B76705BF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D8CE6-43D7-4C82-B589-318BF7438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B5C50-7234-4A9B-A623-73F00684B8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54209-AE8F-4499-9D3A-68426300FFA3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8846F-D8B3-4014-83BD-F96A879414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5CB09-6E3E-4DA8-BEA5-3956216C8C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9D3F4-E2FE-49C1-8B8A-7FD0FC2F2D5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F60336-52DB-6704-D27D-30C5DC9E26F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555155" y="76848"/>
            <a:ext cx="1597290" cy="95105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FE96AA-E354-6CA1-A329-040138B99379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50964" y="5633644"/>
            <a:ext cx="12090071" cy="122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05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8EEBC-701C-7ADE-300F-0A850EE766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Members Meeting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05564D-E706-683A-DEDB-1F34145E7D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November 2025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E2A710-F5E2-43CA-ADB9-DEEA2828E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859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5E968-61BB-CCBA-941A-29272EDD0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327" y="-75984"/>
            <a:ext cx="14599567" cy="1325563"/>
          </a:xfrm>
        </p:spPr>
        <p:txBody>
          <a:bodyPr/>
          <a:lstStyle/>
          <a:p>
            <a:r>
              <a:rPr lang="en-GB" dirty="0"/>
              <a:t> </a:t>
            </a:r>
            <a:r>
              <a:rPr lang="en-GB" sz="2800" b="1" dirty="0">
                <a:cs typeface="Times New Roman" panose="02020603050405020304" pitchFamily="18" charset="0"/>
              </a:rPr>
              <a:t>Agenda</a:t>
            </a:r>
            <a:br>
              <a:rPr lang="en-GB" altLang="en-US" sz="4800" dirty="0">
                <a:solidFill>
                  <a:schemeClr val="tx1"/>
                </a:solidFill>
                <a:latin typeface="Arial" panose="020B0604020202020204" pitchFamily="34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308AA-86EE-C7F9-69F7-5FE2B6D12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Content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253F27-27BA-A371-F495-F9EEA0298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2</a:t>
            </a:fld>
            <a:endParaRPr lang="en-GB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82A17F0-1AB2-862E-AB35-C541950B43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372424"/>
              </p:ext>
            </p:extLst>
          </p:nvPr>
        </p:nvGraphicFramePr>
        <p:xfrm>
          <a:off x="838200" y="681037"/>
          <a:ext cx="8453582" cy="53872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8092">
                  <a:extLst>
                    <a:ext uri="{9D8B030D-6E8A-4147-A177-3AD203B41FA5}">
                      <a16:colId xmlns:a16="http://schemas.microsoft.com/office/drawing/2014/main" val="867272952"/>
                    </a:ext>
                  </a:extLst>
                </a:gridCol>
                <a:gridCol w="3074657">
                  <a:extLst>
                    <a:ext uri="{9D8B030D-6E8A-4147-A177-3AD203B41FA5}">
                      <a16:colId xmlns:a16="http://schemas.microsoft.com/office/drawing/2014/main" val="2906942337"/>
                    </a:ext>
                  </a:extLst>
                </a:gridCol>
                <a:gridCol w="3700833">
                  <a:extLst>
                    <a:ext uri="{9D8B030D-6E8A-4147-A177-3AD203B41FA5}">
                      <a16:colId xmlns:a16="http://schemas.microsoft.com/office/drawing/2014/main" val="2947972277"/>
                    </a:ext>
                  </a:extLst>
                </a:gridCol>
              </a:tblGrid>
              <a:tr h="3539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9.00am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Arrival/Refreshments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</a:rPr>
                        <a:t> 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1734265"/>
                  </a:ext>
                </a:extLst>
              </a:tr>
              <a:tr h="3539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9.15am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Welcome and Introduction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Sue Blows -Chair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9048011"/>
                  </a:ext>
                </a:extLst>
              </a:tr>
              <a:tr h="73137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9.25am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Launch of new website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</a:rPr>
                        <a:t>Jas Leverton/Debbie Wiles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</a:rPr>
                        <a:t> 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304829"/>
                  </a:ext>
                </a:extLst>
              </a:tr>
              <a:tr h="3539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9.45am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SEND Update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Sue Blows – Chair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3809211"/>
                  </a:ext>
                </a:extLst>
              </a:tr>
              <a:tr h="3539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10am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CPD Brochure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Hannah Birkett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3938735"/>
                  </a:ext>
                </a:extLst>
              </a:tr>
              <a:tr h="3539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10.30am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Coffee Break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 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9380524"/>
                  </a:ext>
                </a:extLst>
              </a:tr>
              <a:tr h="117747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10.45am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Heads Up/High Performing Leaders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</a:rPr>
                        <a:t>Rachel Targett-Adams/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</a:rPr>
                        <a:t>Emiley Davies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</a:rPr>
                        <a:t> 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5539805"/>
                  </a:ext>
                </a:extLst>
              </a:tr>
              <a:tr h="3539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11.00am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MITA Project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Sally Franklin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53251777"/>
                  </a:ext>
                </a:extLst>
              </a:tr>
              <a:tr h="3539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11.45am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Subject Leader Networks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Matt Wellsman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5289858"/>
                  </a:ext>
                </a:extLst>
              </a:tr>
              <a:tr h="3539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12.00pm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ECF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Bob Drew/Helen Tyler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8127914"/>
                  </a:ext>
                </a:extLst>
              </a:tr>
              <a:tr h="3539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12.15pm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Close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Sue Blows -Chair 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8167157"/>
                  </a:ext>
                </a:extLst>
              </a:tr>
              <a:tr h="29308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12.30pm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>
                          <a:effectLst/>
                        </a:rPr>
                        <a:t>Buffet Lunch</a:t>
                      </a:r>
                      <a:endParaRPr lang="en-GB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</a:rPr>
                        <a:t> </a:t>
                      </a:r>
                      <a:endParaRPr lang="en-GB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3594135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EFF5187B-ED77-D482-105C-A2B32585A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7372" y="20441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781AB-4949-647E-183C-7A3FE8E74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81319"/>
            <a:ext cx="10515600" cy="2747681"/>
          </a:xfrm>
        </p:spPr>
        <p:txBody>
          <a:bodyPr/>
          <a:lstStyle/>
          <a:p>
            <a:r>
              <a:rPr lang="en-US" sz="4400" dirty="0"/>
              <a:t>SEND</a:t>
            </a:r>
            <a:r>
              <a:rPr lang="en-US" dirty="0"/>
              <a:t> </a:t>
            </a:r>
            <a:r>
              <a:rPr lang="en-US" sz="4400" dirty="0"/>
              <a:t>UPDATE</a:t>
            </a:r>
            <a:br>
              <a:rPr lang="en-US" dirty="0"/>
            </a:br>
            <a:br>
              <a:rPr lang="en-US" dirty="0"/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C6C5E-427D-DE8A-FAD0-00425AF22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01153"/>
            <a:ext cx="10515600" cy="3588498"/>
          </a:xfrm>
        </p:spPr>
        <p:txBody>
          <a:bodyPr>
            <a:normAutofit lnSpcReduction="10000"/>
          </a:bodyPr>
          <a:lstStyle/>
          <a:p>
            <a:pPr marL="342900" indent="-342900">
              <a:buFontTx/>
              <a:buChar char="-"/>
            </a:pPr>
            <a:r>
              <a:rPr lang="en-US" dirty="0"/>
              <a:t>S</a:t>
            </a:r>
            <a:r>
              <a:rPr lang="en-GB" dirty="0"/>
              <a:t>END and AR Improvement Delivery Board</a:t>
            </a:r>
          </a:p>
          <a:p>
            <a:pPr lvl="1"/>
            <a:r>
              <a:rPr lang="en-GB" sz="2400" dirty="0">
                <a:solidFill>
                  <a:srgbClr val="002060"/>
                </a:solidFill>
              </a:rPr>
              <a:t>	a. Meeting monthly</a:t>
            </a:r>
          </a:p>
          <a:p>
            <a:pPr lvl="1"/>
            <a:r>
              <a:rPr lang="en-GB" sz="2400" dirty="0">
                <a:solidFill>
                  <a:srgbClr val="002060"/>
                </a:solidFill>
              </a:rPr>
              <a:t>	b. All stakeholders</a:t>
            </a:r>
          </a:p>
          <a:p>
            <a:pPr lvl="1"/>
            <a:r>
              <a:rPr lang="en-GB" sz="2400" dirty="0">
                <a:solidFill>
                  <a:srgbClr val="002060"/>
                </a:solidFill>
              </a:rPr>
              <a:t>	c. Support from DfE and BELS</a:t>
            </a:r>
          </a:p>
          <a:p>
            <a:pPr marL="342900" indent="-342900">
              <a:buFontTx/>
              <a:buChar char="-"/>
            </a:pPr>
            <a:r>
              <a:rPr lang="en-GB" dirty="0"/>
              <a:t>Therapy working parties (4 strands)</a:t>
            </a:r>
          </a:p>
          <a:p>
            <a:r>
              <a:rPr lang="en-GB" dirty="0"/>
              <a:t> 	a. </a:t>
            </a:r>
            <a:r>
              <a:rPr lang="en-US" dirty="0"/>
              <a:t>Scoping/Mapping of existing services         </a:t>
            </a:r>
          </a:p>
          <a:p>
            <a:r>
              <a:rPr lang="en-US" dirty="0"/>
              <a:t> 	b. Capacity and Demand </a:t>
            </a:r>
          </a:p>
          <a:p>
            <a:r>
              <a:rPr lang="en-US" dirty="0"/>
              <a:t>	c.  New Model/Specification  - </a:t>
            </a:r>
          </a:p>
          <a:p>
            <a:r>
              <a:rPr lang="en-US" dirty="0"/>
              <a:t>	d.  Communications/Consultation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85429D-0BBB-478E-91F5-2FBBBDDDD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909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C2CD4-79A4-2036-E94F-65C12FE69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EDBA8-25A7-8807-68BB-F9B87F9BE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532" y="319087"/>
            <a:ext cx="10515600" cy="514256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3600" dirty="0"/>
              <a:t>REP SEND Support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AB874-ED27-C265-049B-322F54587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4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628F5D6-133F-5366-96FD-4AAF220FB3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228165"/>
            <a:ext cx="11430000" cy="4733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324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58529-20AF-7ACB-AE9E-7B4EB0BFC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F72B4-3A96-6B83-96C7-C749B1381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0307"/>
            <a:ext cx="10515600" cy="2115669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REP SEND Support</a:t>
            </a:r>
            <a:br>
              <a:rPr lang="en-US" dirty="0"/>
            </a:br>
            <a:br>
              <a:rPr lang="en-US" dirty="0"/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4150D7-BA67-6621-E65D-58BD09BB2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08" y="1748118"/>
            <a:ext cx="10515600" cy="3588498"/>
          </a:xfrm>
        </p:spPr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1C390B-70E9-BE92-2A98-7C27A11AB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5</a:t>
            </a:fld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39B0EA8-49FD-CF9A-7297-23D51A1C62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2380314"/>
              </p:ext>
            </p:extLst>
          </p:nvPr>
        </p:nvGraphicFramePr>
        <p:xfrm>
          <a:off x="403412" y="1371602"/>
          <a:ext cx="10956738" cy="3182471"/>
        </p:xfrm>
        <a:graphic>
          <a:graphicData uri="http://schemas.openxmlformats.org/drawingml/2006/table">
            <a:tbl>
              <a:tblPr/>
              <a:tblGrid>
                <a:gridCol w="1248053">
                  <a:extLst>
                    <a:ext uri="{9D8B030D-6E8A-4147-A177-3AD203B41FA5}">
                      <a16:colId xmlns:a16="http://schemas.microsoft.com/office/drawing/2014/main" val="3123266229"/>
                    </a:ext>
                  </a:extLst>
                </a:gridCol>
                <a:gridCol w="2902447">
                  <a:extLst>
                    <a:ext uri="{9D8B030D-6E8A-4147-A177-3AD203B41FA5}">
                      <a16:colId xmlns:a16="http://schemas.microsoft.com/office/drawing/2014/main" val="1597635990"/>
                    </a:ext>
                  </a:extLst>
                </a:gridCol>
                <a:gridCol w="972319">
                  <a:extLst>
                    <a:ext uri="{9D8B030D-6E8A-4147-A177-3AD203B41FA5}">
                      <a16:colId xmlns:a16="http://schemas.microsoft.com/office/drawing/2014/main" val="2238719915"/>
                    </a:ext>
                  </a:extLst>
                </a:gridCol>
                <a:gridCol w="1073905">
                  <a:extLst>
                    <a:ext uri="{9D8B030D-6E8A-4147-A177-3AD203B41FA5}">
                      <a16:colId xmlns:a16="http://schemas.microsoft.com/office/drawing/2014/main" val="1672299095"/>
                    </a:ext>
                  </a:extLst>
                </a:gridCol>
                <a:gridCol w="841710">
                  <a:extLst>
                    <a:ext uri="{9D8B030D-6E8A-4147-A177-3AD203B41FA5}">
                      <a16:colId xmlns:a16="http://schemas.microsoft.com/office/drawing/2014/main" val="4072615785"/>
                    </a:ext>
                  </a:extLst>
                </a:gridCol>
                <a:gridCol w="1335126">
                  <a:extLst>
                    <a:ext uri="{9D8B030D-6E8A-4147-A177-3AD203B41FA5}">
                      <a16:colId xmlns:a16="http://schemas.microsoft.com/office/drawing/2014/main" val="1989241935"/>
                    </a:ext>
                  </a:extLst>
                </a:gridCol>
                <a:gridCol w="2583178">
                  <a:extLst>
                    <a:ext uri="{9D8B030D-6E8A-4147-A177-3AD203B41FA5}">
                      <a16:colId xmlns:a16="http://schemas.microsoft.com/office/drawing/2014/main" val="2593452594"/>
                    </a:ext>
                  </a:extLst>
                </a:gridCol>
              </a:tblGrid>
              <a:tr h="60147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PROVISION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AIM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 RECIPIENTS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FACILITATORS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 FUNDING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OFSTED INSPECTION PRIORITIES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NEXT STEPS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729562"/>
                  </a:ext>
                </a:extLst>
              </a:tr>
              <a:tr h="7918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POSITIVE HANDLING TRAINING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Give SEND staff  the skills to effectively manage pupil behaviour through structured intervention.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SENCOs, Behaviour Leads and HLTAs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Hatton School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 4, AFI 1, AFI 4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Rollout training to all Redbridge schools..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318214"/>
                  </a:ext>
                </a:extLst>
              </a:tr>
              <a:tr h="79181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 APPROACH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Provide an effective and structured approach which supports the behaviour and communication needs of SEND pupils.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 schools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Adrienne Wright, Louise Miller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 4, AFI 1, AFI 3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Expand training to all Redbridge schools.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283658"/>
                  </a:ext>
                </a:extLst>
              </a:tr>
              <a:tr h="99737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SPECIALIST CLASSROOMS PROJECT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Develop resources and guidance that supports the inclusion of SEND pupils within mainstream schools and ARPs. To include: interventions, curriculum  pathways and assessment processes.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 schools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 working party and SENDATS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 1, AFI 1, AFI 3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Further develop curriculum resources and intervention guidance - facilitate training across Redbridge schools.</a:t>
                      </a:r>
                    </a:p>
                  </a:txBody>
                  <a:tcPr marL="7620" marR="7620" marT="762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350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0443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5F5DB-0541-D732-B036-391A6DAB7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4E39C-D286-27F3-1F39-4EAC98A2D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81319"/>
            <a:ext cx="10515600" cy="2747681"/>
          </a:xfrm>
        </p:spPr>
        <p:txBody>
          <a:bodyPr/>
          <a:lstStyle/>
          <a:p>
            <a:r>
              <a:rPr lang="en-US" sz="4400" dirty="0"/>
              <a:t>Challenges!</a:t>
            </a:r>
            <a:br>
              <a:rPr lang="en-US" dirty="0"/>
            </a:br>
            <a:br>
              <a:rPr lang="en-US" dirty="0"/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259E6-0940-0F2B-8D8A-E723518CA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49" y="1865778"/>
            <a:ext cx="24715237" cy="731216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LA processes and procedures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Falling roles and increased SEND pupils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Funding and financial pressures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SLA’s and placements</a:t>
            </a:r>
          </a:p>
          <a:p>
            <a:endParaRPr lang="en-US" dirty="0"/>
          </a:p>
          <a:p>
            <a:r>
              <a:rPr lang="en-US" dirty="0"/>
              <a:t>Any Questions?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7CF1B-0406-E91E-6357-C00D9CBA2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6</a:t>
            </a:fld>
            <a:endParaRPr lang="en-GB"/>
          </a:p>
        </p:txBody>
      </p:sp>
      <p:pic>
        <p:nvPicPr>
          <p:cNvPr id="4098" name="Picture 2" descr="The Art of Asking Questions">
            <a:extLst>
              <a:ext uri="{FF2B5EF4-FFF2-40B4-BE49-F238E27FC236}">
                <a16:creationId xmlns:a16="http://schemas.microsoft.com/office/drawing/2014/main" id="{46598F7F-D358-3D24-39CC-C4928C45F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455" y="1979238"/>
            <a:ext cx="4812144" cy="3318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4919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ABC2A-79B2-BC2E-F39E-9345CFED8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54086-94BB-1160-1FA9-57B1C4BA0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681320"/>
            <a:ext cx="10515600" cy="1479174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600" dirty="0"/>
              <a:t>Meeting</a:t>
            </a:r>
            <a:br>
              <a:rPr lang="en-US" dirty="0"/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A55D2-02F4-7FA3-20B7-ADD9CD192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721224"/>
            <a:ext cx="10515600" cy="4368427"/>
          </a:xfrm>
        </p:spPr>
        <p:txBody>
          <a:bodyPr>
            <a:normAutofit/>
          </a:bodyPr>
          <a:lstStyle/>
          <a:p>
            <a:r>
              <a:rPr lang="en-US" dirty="0"/>
              <a:t>CEO, Chair of Governor’s and Headteacher meeting</a:t>
            </a:r>
          </a:p>
          <a:p>
            <a:r>
              <a:rPr lang="en-US" dirty="0"/>
              <a:t>Wednesday 11</a:t>
            </a:r>
            <a:r>
              <a:rPr lang="en-US" baseline="30000" dirty="0"/>
              <a:t>th</a:t>
            </a:r>
            <a:r>
              <a:rPr lang="en-US" dirty="0"/>
              <a:t> February 6pm</a:t>
            </a:r>
          </a:p>
          <a:p>
            <a:r>
              <a:rPr lang="en-US" dirty="0"/>
              <a:t>Mayfield School</a:t>
            </a:r>
          </a:p>
          <a:p>
            <a:r>
              <a:rPr lang="en-US" dirty="0"/>
              <a:t>RM8 1XE</a:t>
            </a:r>
          </a:p>
          <a:p>
            <a:endParaRPr lang="en-US" dirty="0"/>
          </a:p>
          <a:p>
            <a:r>
              <a:rPr lang="en-US" u="sng" dirty="0"/>
              <a:t>Agenda</a:t>
            </a:r>
          </a:p>
          <a:p>
            <a:r>
              <a:rPr lang="en-US" dirty="0"/>
              <a:t>SEND</a:t>
            </a:r>
          </a:p>
          <a:p>
            <a:r>
              <a:rPr lang="en-US" dirty="0"/>
              <a:t>Falling Roles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95654-C310-C40E-92F2-18DFC6204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9D3F4-E2FE-49C1-8B8A-7FD0FC2F2D5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8033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375</Words>
  <Application>Microsoft Office PowerPoint</Application>
  <PresentationFormat>Widescreen</PresentationFormat>
  <Paragraphs>106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Times New Roman</vt:lpstr>
      <vt:lpstr>Office Theme</vt:lpstr>
      <vt:lpstr>Members Meeting</vt:lpstr>
      <vt:lpstr> Agenda </vt:lpstr>
      <vt:lpstr>SEND UPDATE  </vt:lpstr>
      <vt:lpstr> REP SEND Support</vt:lpstr>
      <vt:lpstr>REP SEND Support  </vt:lpstr>
      <vt:lpstr>Challenges!  </vt:lpstr>
      <vt:lpstr> Meeting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Lynam</dc:creator>
  <cp:lastModifiedBy>Mario Tilney-Bassett</cp:lastModifiedBy>
  <cp:revision>66</cp:revision>
  <dcterms:created xsi:type="dcterms:W3CDTF">2024-04-29T12:28:44Z</dcterms:created>
  <dcterms:modified xsi:type="dcterms:W3CDTF">2025-11-30T22:44:26Z</dcterms:modified>
</cp:coreProperties>
</file>