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7" r:id="rId4"/>
    <p:sldId id="278" r:id="rId5"/>
    <p:sldId id="287" r:id="rId6"/>
    <p:sldId id="279" r:id="rId7"/>
    <p:sldId id="288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CC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4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D7BC9-4A5D-44C8-A28A-8D384BC6DB77}" type="datetimeFigureOut">
              <a:rPr lang="en-GB" smtClean="0"/>
              <a:t>04/06/2026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991F-C1D1-4F64-A3C8-372D306A3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5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54341-2324-497F-A926-33A580B90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853651-C3BF-47AC-9EF7-57AC7280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8266D-93A8-4A54-868E-64E988D4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6CA1C-C167-4104-9CF5-CCD0F282B775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E46F1-5ECC-40F8-883E-FBC77F43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3EEA-8E82-4027-9D09-619B713A4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21A8E5-670F-81DC-E364-C95FDBBEB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64" y="5633644"/>
            <a:ext cx="12090071" cy="1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13C9-7B95-4D0A-9727-B96B23EC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5E0FC-DEE4-49EF-B2BE-3B4EB6437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CDDFB-BD97-4AD2-B206-BBF08231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2C84-1B2A-4F2F-BAE4-B27F4D7C6303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EA962-6944-421D-97AF-1585EBAF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01EEE-ACFE-4B6E-A754-F8227042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98478-435E-18D9-DB39-3FED201C0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28604-4D5A-0055-69A6-F29F31167B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993CC-195A-41BA-8277-02663688D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9779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9FB17-857E-4EAC-95E0-4F7C596E4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67473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35F83-AA00-45EE-94EB-EDEF816A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5BE7-BA91-42C5-B125-1F85ACB907C8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970B7-C6AB-4EC8-996C-43E6C8BE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4FC8-7446-45CE-A008-639F8A4C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460D19-37E9-931C-11FB-09CAAE2892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903A43-55EB-6B69-D91D-A21DA7298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37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B1D1-55C1-4880-B38C-01FF06A6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3D054-E8C2-4E7B-BDBB-396C50169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AB010-C777-402A-9DDB-BF46F88C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74903-D1B4-47C2-B7E3-BA88ACD23E69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66125-A1FC-413C-BB22-94477999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94270-ACAF-45B6-8AB2-F414E2FA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548CFC-D4FE-8431-5773-21B71C707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4" y="5633644"/>
            <a:ext cx="12059442" cy="1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2321-5884-4FEA-9E58-58558A6B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444AE-7CC4-4810-88C5-7AE7613D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AF89-60CA-4C78-A91C-43CAFC69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212A6-83C2-472C-8AF6-6248C5142DFF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8628D-5231-49FE-A65A-1414679B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9489-60D9-459B-9946-66B11C88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BC1EF-CC61-938D-EF54-30DE5FB60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83" y="5632598"/>
            <a:ext cx="1205893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7C96-E978-4FC6-9BCA-6A98CD17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CB6F1-24F0-4906-9A00-65D7CDE97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4FD1D-F242-4C14-A211-D079F60A2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46E96-B16C-4477-9659-DEF7764E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B8D1-02CA-4886-AF00-5BCB26C8D6DA}" type="datetime1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70E11-23E5-4AD6-B4B5-36AA34F3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26252-7932-4EDB-9DAC-48D041CE9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92C849-FFFA-F4FD-481E-19E24D30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2DC9F-0C11-4B8B-8125-32501FE9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A5B3E-6CFD-4982-9B5C-498A643C7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2413B-4355-4E6F-A694-39B4D7763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9DF6B-5B78-43F2-985E-31A35FACCA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76500-CE71-49D5-893A-C22DFE24E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590A3C-B91C-4165-B876-F1970F43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5A89-36C3-47AD-84D5-850C642AAE85}" type="datetime1">
              <a:rPr lang="en-GB" smtClean="0"/>
              <a:t>04/06/2026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FB727-297E-4C2B-903B-70B2B3E5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7AE47-E435-4814-855E-98C2091D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73E4F1-B202-02FD-BFEC-028859D3B0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6DAB-CC80-4297-BA1C-018BF542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35BC1-7E5A-4DDC-821F-7B58D705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1F84-AE23-4A11-821F-84AD8051F288}" type="datetime1">
              <a:rPr lang="en-GB" smtClean="0"/>
              <a:t>04/06/2026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427D9-DD4D-40B7-95E1-D678F315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90C76-C98C-43F3-A6E7-43F82A705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57B5D-A7F2-D7F7-3091-9A4D6F5829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0D177-E29E-D933-61A4-C336B45E16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D695E-18D1-4423-816E-C76EDE86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2D3CE-7BF8-4A15-95D5-7D185EFFA102}" type="datetime1">
              <a:rPr lang="en-GB" smtClean="0"/>
              <a:t>04/06/2026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D53D9-8575-4379-87BA-9E6940CA4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AC4D-E098-44C0-8B1B-B7398982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18672-6DC8-57A8-8D9F-9D12C9315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0A4FA-2DC1-2378-7127-21BD3E5C97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28F7C-6290-4869-A257-150C3F05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FAA78-D945-4F4B-819C-17BD725E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>
              <a:defRPr sz="2800">
                <a:solidFill>
                  <a:srgbClr val="002060"/>
                </a:solidFill>
                <a:latin typeface="Aptos" panose="020B0004020202020204" pitchFamily="34" charset="0"/>
              </a:defRPr>
            </a:lvl2pPr>
            <a:lvl3pPr>
              <a:defRPr sz="2400">
                <a:solidFill>
                  <a:srgbClr val="002060"/>
                </a:solidFill>
                <a:latin typeface="Aptos" panose="020B0004020202020204" pitchFamily="34" charset="0"/>
              </a:defRPr>
            </a:lvl3pPr>
            <a:lvl4pPr>
              <a:defRPr sz="2000">
                <a:solidFill>
                  <a:srgbClr val="002060"/>
                </a:solidFill>
                <a:latin typeface="Aptos" panose="020B0004020202020204" pitchFamily="34" charset="0"/>
              </a:defRPr>
            </a:lvl4pPr>
            <a:lvl5pPr>
              <a:defRPr sz="2000">
                <a:solidFill>
                  <a:srgbClr val="002060"/>
                </a:solidFill>
                <a:latin typeface="Aptos" panose="020B00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9F742-CC91-4FA6-B8A3-F6147982B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F088C-38BE-4F37-AAE0-6DA7F930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B0B8-B365-405A-96F4-176BA92EEC1D}" type="datetime1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50E58-F11D-4A2A-B3A0-5C7C7EE3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A4F0A-B2BA-416F-BCF7-60CA2700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6E1CD-E090-250E-CFB8-B53738A03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08D9D6-B5A7-C2E9-681B-31A83DE50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8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43AE-D97B-447D-B346-C1893DB9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4D71D5-08C7-413A-A9D4-111CF5F21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C83D9-133A-46A3-B528-6B8C1F625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B6C4F-D1A9-4362-B4CA-8DAD4902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B1A6-5958-4328-9B88-D46C71A98B54}" type="datetime1">
              <a:rPr lang="en-GB" smtClean="0"/>
              <a:t>04/06/2026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5C811-B3CF-4CB2-9B32-63152B2F0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69D33-8A74-4D35-9DC6-3BAE9B25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9A826-6613-DA4A-26E5-A3A76DC72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533" y="5632598"/>
            <a:ext cx="12058933" cy="1225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D51C4D-8845-58F6-E93A-E264A87EAE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5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4CAD-713B-4701-9504-2B76705B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D8CE6-43D7-4C82-B589-318BF7438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5C50-7234-4A9B-A623-73F00684B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54209-AE8F-4499-9D3A-68426300FFA3}" type="datetime1">
              <a:rPr lang="en-GB" smtClean="0"/>
              <a:t>04/06/2026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846F-D8B3-4014-83BD-F96A87941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5CB09-6E3E-4DA8-BEA5-3956216C8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9D3F4-E2FE-49C1-8B8A-7FD0FC2F2D5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F60336-52DB-6704-D27D-30C5DC9E26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55155" y="76848"/>
            <a:ext cx="1597290" cy="9510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FE96AA-E354-6CA1-A329-040138B9937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964" y="5633644"/>
            <a:ext cx="12090071" cy="12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bridgeeducationpartnership.co.uk/early-career-teacher-entitlement/" TargetMode="External"/><Relationship Id="rId2" Type="http://schemas.openxmlformats.org/officeDocument/2006/relationships/hyperlink" Target="http://www.register-early-career-teachers.education.gov.uk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fcGXB9yRgUGJ-0U1qKFZ8hlzUGdUVCS7k2ryu-kWlcHeTtFA/viewform?usp=heade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A710-F5E2-43CA-ADB9-DEEA2828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E6698-221E-8DEC-BA63-087490F70F18}"/>
              </a:ext>
            </a:extLst>
          </p:cNvPr>
          <p:cNvSpPr txBox="1"/>
          <p:nvPr/>
        </p:nvSpPr>
        <p:spPr>
          <a:xfrm>
            <a:off x="1873955" y="1349283"/>
            <a:ext cx="8444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Onboarding your new ECTs and Mentors for September 2026</a:t>
            </a:r>
            <a:endParaRPr lang="en-GB" sz="4400" dirty="0"/>
          </a:p>
          <a:p>
            <a:r>
              <a:rPr lang="en-GB" b="1" dirty="0"/>
              <a:t> </a:t>
            </a:r>
            <a:endParaRPr lang="en-GB" dirty="0"/>
          </a:p>
          <a:p>
            <a:pPr algn="ctr"/>
            <a:r>
              <a:rPr lang="en-GB" sz="2000" b="1" dirty="0"/>
              <a:t>Thursday 25</a:t>
            </a:r>
            <a:r>
              <a:rPr lang="en-GB" sz="2000" b="1" baseline="30000" dirty="0"/>
              <a:t>th</a:t>
            </a:r>
            <a:r>
              <a:rPr lang="en-GB" sz="2000" b="1" dirty="0"/>
              <a:t> June, 3.45 to 4.45pm</a:t>
            </a:r>
            <a:endParaRPr lang="en-GB" sz="2000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C0C764-89EC-5A8B-86DB-63284512A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0" y="282221"/>
            <a:ext cx="1856502" cy="808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0E0923-6972-D13D-B041-4FC4218DA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290" y="3429000"/>
            <a:ext cx="4115774" cy="25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9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1840-270E-5E3B-67F9-44FDFFB9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875418"/>
          </a:xfrm>
        </p:spPr>
        <p:txBody>
          <a:bodyPr>
            <a:normAutofit fontScale="90000"/>
          </a:bodyPr>
          <a:lstStyle/>
          <a:p>
            <a:r>
              <a:rPr lang="en-US" dirty="0"/>
              <a:t>ECT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4E12A-3E36-B5B8-77EB-DA4F1A1BD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054579"/>
            <a:ext cx="10515600" cy="4035072"/>
          </a:xfrm>
        </p:spPr>
        <p:txBody>
          <a:bodyPr/>
          <a:lstStyle/>
          <a:p>
            <a:r>
              <a:rPr lang="en-US" dirty="0"/>
              <a:t>Confirm details with your 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D1247-213C-495F-3F39-0F97E8B9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A6D23-62C6-A807-9C5A-BF0CF9BEB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49" y="1199841"/>
            <a:ext cx="6725120" cy="40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BBA7-BBEE-3DF2-DE00-793BE2F6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13926"/>
            <a:ext cx="10515600" cy="1008748"/>
          </a:xfrm>
        </p:spPr>
        <p:txBody>
          <a:bodyPr/>
          <a:lstStyle/>
          <a:p>
            <a:r>
              <a:rPr lang="en-US" dirty="0"/>
              <a:t>REP’s 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591C-F910-B2BF-E8FF-575CF13DE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5871"/>
            <a:ext cx="10515600" cy="42237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will contact each ECT and mentor, as well as the Induction Tutor: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Induction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Training 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Dates and times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Venues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Confirm UCL Extend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Advice on pre-course engagement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EB9D4B-EB06-5444-54E8-2C3F1542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29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7EB3C-8305-B422-C45E-FFC620A8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786327"/>
          </a:xfrm>
        </p:spPr>
        <p:txBody>
          <a:bodyPr>
            <a:normAutofit fontScale="90000"/>
          </a:bodyPr>
          <a:lstStyle/>
          <a:p>
            <a:r>
              <a:rPr lang="en-US" dirty="0"/>
              <a:t>The ECTE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C160-CF6B-F780-5485-DF69BF8E0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54659"/>
            <a:ext cx="10515600" cy="433499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 on REP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Two-year </a:t>
            </a:r>
            <a:r>
              <a:rPr lang="en-US" dirty="0" err="1"/>
              <a:t>programme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In-person and online training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UCL refinements now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Non-contact entitlement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Keys to success for the school to support the 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Attending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Cohorts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UCL Extend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13945-3549-1BD3-3620-F3551F75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DC1E-9DC9-1B2C-5BD2-575344C9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8350"/>
            <a:ext cx="10515600" cy="934608"/>
          </a:xfrm>
        </p:spPr>
        <p:txBody>
          <a:bodyPr/>
          <a:lstStyle/>
          <a:p>
            <a:r>
              <a:rPr lang="en-US" dirty="0"/>
              <a:t>Mentor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53904-902C-6037-CB2A-878903753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89439"/>
            <a:ext cx="10515600" cy="4100212"/>
          </a:xfrm>
        </p:spPr>
        <p:txBody>
          <a:bodyPr/>
          <a:lstStyle/>
          <a:p>
            <a:r>
              <a:rPr lang="en-US" dirty="0"/>
              <a:t>For those with previous mentor training with UCL?</a:t>
            </a:r>
          </a:p>
          <a:p>
            <a:r>
              <a:rPr lang="en-US" dirty="0"/>
              <a:t>New mentors: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year </a:t>
            </a:r>
            <a:r>
              <a:rPr lang="en-US" dirty="0" err="1"/>
              <a:t>programme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day induction meeting in September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online repeat sessions - refreshers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Weekly meetings with ECT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3783B-B1BD-1B7F-AA99-AA59B6BE3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57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3D black question marks with one yellow question mark">
            <a:extLst>
              <a:ext uri="{FF2B5EF4-FFF2-40B4-BE49-F238E27FC236}">
                <a16:creationId xmlns:a16="http://schemas.microsoft.com/office/drawing/2014/main" id="{4AA663A5-0D9A-8D17-E5BE-D453B96C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89" r="7022" b="1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5A192-D468-349F-B655-5D560D15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  <a:latin typeface="+mj-lt"/>
              </a:rPr>
              <a:t>Questions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F23B0-34AD-3DCA-B536-3C945B34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19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DC9D3F4-E2FE-49C1-8B8A-7FD0FC2F2D58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90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308AA-86EE-C7F9-69F7-5FE2B6D12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32552"/>
            <a:ext cx="10515600" cy="4351338"/>
          </a:xfrm>
        </p:spPr>
        <p:txBody>
          <a:bodyPr/>
          <a:lstStyle/>
          <a:p>
            <a:r>
              <a:rPr lang="en-GB" dirty="0"/>
              <a:t>Bob Drew – director of UCL programmes for REP</a:t>
            </a:r>
          </a:p>
          <a:p>
            <a:r>
              <a:rPr lang="en-GB" dirty="0"/>
              <a:t>This session will be recorded and distributed later to absent colleagues</a:t>
            </a:r>
          </a:p>
          <a:p>
            <a:r>
              <a:rPr lang="en-GB" dirty="0"/>
              <a:t>Please ask questions – raise hands or wait to the 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53F27-27BA-A371-F495-F9EEA029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05B2F-054D-FE72-A239-C10E8F4C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90" y="440333"/>
            <a:ext cx="9566188" cy="298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81AB-4949-647E-183C-7A3FE8E7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805"/>
            <a:ext cx="10515600" cy="1067329"/>
          </a:xfrm>
        </p:spPr>
        <p:txBody>
          <a:bodyPr/>
          <a:lstStyle/>
          <a:p>
            <a:r>
              <a:rPr lang="en-GB" dirty="0"/>
              <a:t>Timeline for appointments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6C5E-427D-DE8A-FAD0-00425AF22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17196"/>
            <a:ext cx="10515600" cy="380999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School appoints ECT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Gather information on the ECT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Confirm your Induction Tutor details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Appoint a mentor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Confirm your choice of Appropriate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5429D-0BBB-478E-91F5-2FBBBDDD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9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EF20-56B3-24E3-2660-4379A3CC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024557"/>
            <a:ext cx="10905066" cy="954440"/>
          </a:xfrm>
        </p:spPr>
        <p:txBody>
          <a:bodyPr>
            <a:noAutofit/>
          </a:bodyPr>
          <a:lstStyle/>
          <a:p>
            <a:r>
              <a:rPr lang="en-US" dirty="0"/>
              <a:t>“Register Early Career Teachers”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48671-98E8-3EF4-2F4C-293EB971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8727"/>
            <a:ext cx="10515600" cy="37247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www.register-early-career-teachers.education.gov.uk</a:t>
            </a:r>
            <a:r>
              <a:rPr lang="en-US" dirty="0"/>
              <a:t> </a:t>
            </a:r>
          </a:p>
          <a:p>
            <a:r>
              <a:rPr lang="en-US" dirty="0"/>
              <a:t>Live on 15</a:t>
            </a:r>
            <a:r>
              <a:rPr lang="en-US" baseline="30000" dirty="0"/>
              <a:t>th</a:t>
            </a:r>
            <a:r>
              <a:rPr lang="en-US" dirty="0"/>
              <a:t> June</a:t>
            </a:r>
          </a:p>
          <a:p>
            <a:endParaRPr lang="en-US" dirty="0"/>
          </a:p>
          <a:p>
            <a:r>
              <a:rPr lang="en-US" dirty="0"/>
              <a:t>Walk-through of updates available on the REP website: </a:t>
            </a:r>
            <a:r>
              <a:rPr lang="en-US" dirty="0">
                <a:hlinkClick r:id="rId3"/>
              </a:rPr>
              <a:t>https://www.redbridgeeducationpartnership.co.uk/early-career-teacher-entitlement/</a:t>
            </a:r>
            <a:r>
              <a:rPr lang="en-US" dirty="0"/>
              <a:t>  </a:t>
            </a:r>
          </a:p>
          <a:p>
            <a:r>
              <a:rPr lang="en-US" dirty="0"/>
              <a:t>Induction Tutor will input the information</a:t>
            </a:r>
          </a:p>
          <a:p>
            <a:endParaRPr lang="en-US" dirty="0"/>
          </a:p>
          <a:p>
            <a:r>
              <a:rPr lang="en-US" dirty="0"/>
              <a:t>Collect all relevant data before beginning</a:t>
            </a:r>
          </a:p>
          <a:p>
            <a:br>
              <a:rPr lang="en-US" dirty="0"/>
            </a:br>
            <a:r>
              <a:rPr lang="en-US" dirty="0"/>
              <a:t>The upload process is streamlined to align with your school’s previous Delivery Partner history.  If you have already worked with REP, this information on </a:t>
            </a:r>
            <a:r>
              <a:rPr lang="en-US" dirty="0" err="1"/>
              <a:t>programme</a:t>
            </a:r>
            <a:r>
              <a:rPr lang="en-US" dirty="0"/>
              <a:t> choices will be pre-populated.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8C11F-6523-66AB-BEA1-36EEEC64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13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95E98-B2A1-08B8-EA4F-181342CB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5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7C64B1F-8473-C389-3B1E-26A949995F32}"/>
              </a:ext>
            </a:extLst>
          </p:cNvPr>
          <p:cNvGrpSpPr/>
          <p:nvPr/>
        </p:nvGrpSpPr>
        <p:grpSpPr>
          <a:xfrm>
            <a:off x="2891482" y="914400"/>
            <a:ext cx="5719118" cy="4893276"/>
            <a:chOff x="0" y="0"/>
            <a:chExt cx="3755923" cy="35887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EF80DD-6B54-E0BA-A411-E38EC3B75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2" t="19498" r="38725" b="28172"/>
            <a:stretch>
              <a:fillRect/>
            </a:stretch>
          </p:blipFill>
          <p:spPr bwMode="auto">
            <a:xfrm>
              <a:off x="0" y="0"/>
              <a:ext cx="3755923" cy="3588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AA34CD-D901-5B3B-9F36-3FFD78DA01F2}"/>
                </a:ext>
              </a:extLst>
            </p:cNvPr>
            <p:cNvSpPr/>
            <p:nvPr/>
          </p:nvSpPr>
          <p:spPr>
            <a:xfrm>
              <a:off x="39329" y="916318"/>
              <a:ext cx="3677264" cy="17561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431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DA79-52B8-B0CD-BBCF-E0A94328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61157"/>
            <a:ext cx="10515600" cy="790222"/>
          </a:xfrm>
        </p:spPr>
        <p:txBody>
          <a:bodyPr>
            <a:normAutofit/>
          </a:bodyPr>
          <a:lstStyle/>
          <a:p>
            <a:r>
              <a:rPr lang="en-US" sz="4400" dirty="0"/>
              <a:t>Information to upload onto the website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5865B-1BA8-20AA-9BDD-F09F2ACF6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1689"/>
            <a:ext cx="10515600" cy="37253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ECT – starting date and TRN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Appropriate Body – local choices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Training </a:t>
            </a:r>
            <a:r>
              <a:rPr lang="en-US" dirty="0" err="1"/>
              <a:t>programme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Provider-led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Your Lead Provider – </a:t>
            </a:r>
            <a:r>
              <a:rPr lang="en-US" b="1" dirty="0">
                <a:solidFill>
                  <a:srgbClr val="FF0000"/>
                </a:solidFill>
              </a:rPr>
              <a:t>UCL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Yor Delivery Partner – </a:t>
            </a:r>
            <a:r>
              <a:rPr lang="en-US" b="1" dirty="0">
                <a:solidFill>
                  <a:srgbClr val="FF0000"/>
                </a:solidFill>
              </a:rPr>
              <a:t>Redbridge Education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Important to get this information correct at this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F3EC-A8E3-0D1E-747E-F33DDD40C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0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F61E7-1901-359F-C49E-F03C4065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7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CBBDBD-9733-EE47-B310-19B97575BD90}"/>
              </a:ext>
            </a:extLst>
          </p:cNvPr>
          <p:cNvGrpSpPr/>
          <p:nvPr/>
        </p:nvGrpSpPr>
        <p:grpSpPr>
          <a:xfrm>
            <a:off x="4054792" y="345989"/>
            <a:ext cx="4792646" cy="5758249"/>
            <a:chOff x="0" y="0"/>
            <a:chExt cx="3923071" cy="50936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782F08-856D-3860-91ED-BC4ACC7B3B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71" t="18208" r="37731" b="35627"/>
            <a:stretch>
              <a:fillRect/>
            </a:stretch>
          </p:blipFill>
          <p:spPr bwMode="auto">
            <a:xfrm>
              <a:off x="0" y="0"/>
              <a:ext cx="3923071" cy="5093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AC8E87-F282-C3BD-4E3B-CADCDEAD2871}"/>
                </a:ext>
              </a:extLst>
            </p:cNvPr>
            <p:cNvSpPr/>
            <p:nvPr/>
          </p:nvSpPr>
          <p:spPr>
            <a:xfrm>
              <a:off x="3338091" y="3719114"/>
              <a:ext cx="473252" cy="5211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619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6CF0-6CBD-5A67-6D6F-E05E0FD3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804"/>
            <a:ext cx="10515600" cy="999595"/>
          </a:xfrm>
        </p:spPr>
        <p:txBody>
          <a:bodyPr/>
          <a:lstStyle/>
          <a:p>
            <a:r>
              <a:rPr lang="en-US" dirty="0"/>
              <a:t>Mentor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4A3E0-DF1F-19CA-E4C8-1C44236C9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6885"/>
            <a:ext cx="10515600" cy="3685293"/>
          </a:xfrm>
        </p:spPr>
        <p:txBody>
          <a:bodyPr/>
          <a:lstStyle/>
          <a:p>
            <a:r>
              <a:rPr lang="en-US" dirty="0"/>
              <a:t>Assign a mentor to each 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5ACAE-5FF5-D6B4-9D90-3D47DDCA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CB87F9-FFAA-5984-2C3F-9121374D8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419" y="2574571"/>
            <a:ext cx="3535650" cy="1979964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8F1F10-3442-0025-BB42-32ACAA17A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09" y="2802229"/>
            <a:ext cx="5406668" cy="2535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352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F6AE-5FDC-E2D7-D02F-28233F3F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10515600" cy="852840"/>
          </a:xfrm>
        </p:spPr>
        <p:txBody>
          <a:bodyPr>
            <a:normAutofit/>
          </a:bodyPr>
          <a:lstStyle/>
          <a:p>
            <a:r>
              <a:rPr lang="en-US" sz="4000" dirty="0"/>
              <a:t>Contact REP – “Expression of Interest”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51D60-DFEC-2A4A-C7C2-5B1D84D2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212622"/>
            <a:ext cx="10515600" cy="3877028"/>
          </a:xfrm>
        </p:spPr>
        <p:txBody>
          <a:bodyPr/>
          <a:lstStyle/>
          <a:p>
            <a:r>
              <a:rPr lang="en-US" dirty="0"/>
              <a:t>Link - details on REP website:</a:t>
            </a:r>
          </a:p>
          <a:p>
            <a:r>
              <a:rPr lang="en-GB" u="sng" dirty="0">
                <a:hlinkClick r:id="rId2"/>
              </a:rPr>
              <a:t>https://docs.google.com/forms/d/e/1FAIpQLSfcGXB9yRgUGJ-0U1qKFZ8hlzUGdUVCS7k2ryu-kWlcHeTtFA/viewform?usp=header</a:t>
            </a:r>
            <a:endParaRPr lang="en-GB" dirty="0"/>
          </a:p>
          <a:p>
            <a:r>
              <a:rPr lang="en-US" dirty="0"/>
              <a:t> </a:t>
            </a:r>
          </a:p>
          <a:p>
            <a:r>
              <a:rPr lang="en-US" sz="3200" b="1" dirty="0"/>
              <a:t>Very important stage</a:t>
            </a:r>
            <a:r>
              <a:rPr lang="en-US" dirty="0"/>
              <a:t>, apologies for having to ask you to repeat the uploading of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48739-E5D1-8D07-D20B-DE0A1463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9D3F4-E2FE-49C1-8B8A-7FD0FC2F2D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3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1763</TotalTime>
  <Words>391</Words>
  <Application>Microsoft Macintosh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Office Theme</vt:lpstr>
      <vt:lpstr>PowerPoint Presentation</vt:lpstr>
      <vt:lpstr>PowerPoint Presentation</vt:lpstr>
      <vt:lpstr>Timeline for appointments</vt:lpstr>
      <vt:lpstr>“Register Early Career Teachers”</vt:lpstr>
      <vt:lpstr>PowerPoint Presentation</vt:lpstr>
      <vt:lpstr>Information to upload onto the website</vt:lpstr>
      <vt:lpstr>PowerPoint Presentation</vt:lpstr>
      <vt:lpstr>Mentor registration</vt:lpstr>
      <vt:lpstr>Contact REP – “Expression of Interest” form</vt:lpstr>
      <vt:lpstr>ECT Manager</vt:lpstr>
      <vt:lpstr>REP’s next steps</vt:lpstr>
      <vt:lpstr>The ECTE programme</vt:lpstr>
      <vt:lpstr>Mentor training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Lynam</dc:creator>
  <cp:lastModifiedBy>Ben Drew</cp:lastModifiedBy>
  <cp:revision>70</cp:revision>
  <dcterms:created xsi:type="dcterms:W3CDTF">2024-04-29T12:28:44Z</dcterms:created>
  <dcterms:modified xsi:type="dcterms:W3CDTF">2026-06-04T16:23:00Z</dcterms:modified>
</cp:coreProperties>
</file>