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6" r:id="rId2"/>
    <p:sldId id="280" r:id="rId3"/>
    <p:sldId id="282" r:id="rId4"/>
    <p:sldId id="278" r:id="rId5"/>
    <p:sldId id="284" r:id="rId6"/>
    <p:sldId id="283" r:id="rId7"/>
    <p:sldId id="285" r:id="rId8"/>
    <p:sldId id="286" r:id="rId9"/>
    <p:sldId id="290" r:id="rId10"/>
    <p:sldId id="289" r:id="rId11"/>
    <p:sldId id="287" r:id="rId12"/>
    <p:sldId id="296" r:id="rId13"/>
    <p:sldId id="291" r:id="rId14"/>
    <p:sldId id="281" r:id="rId15"/>
    <p:sldId id="288" r:id="rId16"/>
    <p:sldId id="292" r:id="rId17"/>
    <p:sldId id="29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CC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C9905C-7A17-4599-9CBE-347262B0712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FCD7CCA-C425-4380-8979-E3569C0F80D0}">
      <dgm:prSet phldrT="[Text]" custT="1"/>
      <dgm:spPr>
        <a:solidFill>
          <a:srgbClr val="002060"/>
        </a:solidFill>
      </dgm:spPr>
      <dgm:t>
        <a:bodyPr/>
        <a:lstStyle/>
        <a:p>
          <a:r>
            <a:rPr lang="en-GB" sz="1800"/>
            <a:t>Chair</a:t>
          </a:r>
        </a:p>
      </dgm:t>
    </dgm:pt>
    <dgm:pt modelId="{C52F50FE-1F9D-4C3F-A67E-9670CDFDC0EC}" type="parTrans" cxnId="{01CEBA40-7C8F-467D-A2B9-6ED7DBB78016}">
      <dgm:prSet/>
      <dgm:spPr/>
      <dgm:t>
        <a:bodyPr/>
        <a:lstStyle/>
        <a:p>
          <a:endParaRPr lang="en-GB" sz="4400"/>
        </a:p>
      </dgm:t>
    </dgm:pt>
    <dgm:pt modelId="{8D70A75E-3EE9-4564-BFD2-C288EB11DFD9}" type="sibTrans" cxnId="{01CEBA40-7C8F-467D-A2B9-6ED7DBB78016}">
      <dgm:prSet/>
      <dgm:spPr/>
      <dgm:t>
        <a:bodyPr/>
        <a:lstStyle/>
        <a:p>
          <a:endParaRPr lang="en-GB" sz="4400"/>
        </a:p>
      </dgm:t>
    </dgm:pt>
    <dgm:pt modelId="{76F754BD-0316-4573-9571-9E6D5FA21C9B}" type="asst">
      <dgm:prSet phldrT="[Text]" custT="1"/>
      <dgm:spPr>
        <a:solidFill>
          <a:srgbClr val="002060"/>
        </a:solidFill>
      </dgm:spPr>
      <dgm:t>
        <a:bodyPr/>
        <a:lstStyle/>
        <a:p>
          <a:r>
            <a:rPr lang="en-GB" sz="1800" dirty="0"/>
            <a:t>Consultant</a:t>
          </a:r>
        </a:p>
      </dgm:t>
    </dgm:pt>
    <dgm:pt modelId="{7FEE01C6-7742-4B18-9F75-E43E8A2A40DF}" type="parTrans" cxnId="{AA700ED9-8C3B-4DEF-961C-08A6131CB282}">
      <dgm:prSet/>
      <dgm:spPr/>
      <dgm:t>
        <a:bodyPr/>
        <a:lstStyle/>
        <a:p>
          <a:endParaRPr lang="en-GB" sz="4400"/>
        </a:p>
      </dgm:t>
    </dgm:pt>
    <dgm:pt modelId="{64DC4A47-F37D-48F6-95F0-0349B4222670}" type="sibTrans" cxnId="{AA700ED9-8C3B-4DEF-961C-08A6131CB282}">
      <dgm:prSet/>
      <dgm:spPr/>
      <dgm:t>
        <a:bodyPr/>
        <a:lstStyle/>
        <a:p>
          <a:endParaRPr lang="en-GB" sz="4400"/>
        </a:p>
      </dgm:t>
    </dgm:pt>
    <dgm:pt modelId="{6DCA932C-66D9-428E-9680-5EBE12118407}" type="asst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sz="1800"/>
            <a:t>CPD TEAM</a:t>
          </a:r>
        </a:p>
      </dgm:t>
    </dgm:pt>
    <dgm:pt modelId="{D95B3CD8-49F0-4FC9-A8F2-50D33949F394}" type="parTrans" cxnId="{92667D2A-E30A-4D29-8031-639E0BD05423}">
      <dgm:prSet/>
      <dgm:spPr/>
      <dgm:t>
        <a:bodyPr/>
        <a:lstStyle/>
        <a:p>
          <a:endParaRPr lang="en-GB" sz="4400"/>
        </a:p>
      </dgm:t>
    </dgm:pt>
    <dgm:pt modelId="{43237FD3-CD99-4599-8599-215827284973}" type="sibTrans" cxnId="{92667D2A-E30A-4D29-8031-639E0BD05423}">
      <dgm:prSet/>
      <dgm:spPr/>
      <dgm:t>
        <a:bodyPr/>
        <a:lstStyle/>
        <a:p>
          <a:endParaRPr lang="en-GB" sz="4400"/>
        </a:p>
      </dgm:t>
    </dgm:pt>
    <dgm:pt modelId="{B4E71ACE-FF02-4873-9492-FE17E6374645}" type="asst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800" dirty="0"/>
            <a:t>Operations Team</a:t>
          </a:r>
        </a:p>
      </dgm:t>
    </dgm:pt>
    <dgm:pt modelId="{44EC7C1D-59C9-4CF6-96E0-F13EDAF0056B}" type="parTrans" cxnId="{89757F71-515A-4499-98D6-FA4661ABA89E}">
      <dgm:prSet/>
      <dgm:spPr/>
      <dgm:t>
        <a:bodyPr/>
        <a:lstStyle/>
        <a:p>
          <a:endParaRPr lang="en-GB" sz="4400"/>
        </a:p>
      </dgm:t>
    </dgm:pt>
    <dgm:pt modelId="{9D9C9929-B2C6-4CA9-9D34-3AE30840721E}" type="sibTrans" cxnId="{89757F71-515A-4499-98D6-FA4661ABA89E}">
      <dgm:prSet/>
      <dgm:spPr/>
      <dgm:t>
        <a:bodyPr/>
        <a:lstStyle/>
        <a:p>
          <a:endParaRPr lang="en-GB" sz="4400"/>
        </a:p>
      </dgm:t>
    </dgm:pt>
    <dgm:pt modelId="{B1A95BE7-F052-48B5-AC46-031439036E86}" type="asst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800" dirty="0"/>
            <a:t>Administrator</a:t>
          </a:r>
        </a:p>
      </dgm:t>
    </dgm:pt>
    <dgm:pt modelId="{701799C7-97B5-4748-BA8B-6322364995D0}" type="parTrans" cxnId="{A5AE73EE-2E96-43D0-83BF-6696E6BA13D3}">
      <dgm:prSet/>
      <dgm:spPr/>
      <dgm:t>
        <a:bodyPr/>
        <a:lstStyle/>
        <a:p>
          <a:endParaRPr lang="en-GB" sz="4400"/>
        </a:p>
      </dgm:t>
    </dgm:pt>
    <dgm:pt modelId="{FCB4C825-3440-464C-B01B-8B5A9D131F40}" type="sibTrans" cxnId="{A5AE73EE-2E96-43D0-83BF-6696E6BA13D3}">
      <dgm:prSet/>
      <dgm:spPr/>
      <dgm:t>
        <a:bodyPr/>
        <a:lstStyle/>
        <a:p>
          <a:endParaRPr lang="en-GB" sz="4400"/>
        </a:p>
      </dgm:t>
    </dgm:pt>
    <dgm:pt modelId="{1AED5C4B-C7AF-476B-BC26-8E5E5B64A19E}" type="asst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800"/>
            <a:t>Finance</a:t>
          </a:r>
        </a:p>
      </dgm:t>
    </dgm:pt>
    <dgm:pt modelId="{C2C6F7E5-CF63-43C3-80E4-E8B74AB3DF18}" type="parTrans" cxnId="{81B3FE64-813C-4CDB-AB01-EB3829C1098B}">
      <dgm:prSet/>
      <dgm:spPr/>
      <dgm:t>
        <a:bodyPr/>
        <a:lstStyle/>
        <a:p>
          <a:endParaRPr lang="en-GB" sz="4400"/>
        </a:p>
      </dgm:t>
    </dgm:pt>
    <dgm:pt modelId="{BB300EB3-7E41-4445-9328-72A750290AC2}" type="sibTrans" cxnId="{81B3FE64-813C-4CDB-AB01-EB3829C1098B}">
      <dgm:prSet/>
      <dgm:spPr/>
      <dgm:t>
        <a:bodyPr/>
        <a:lstStyle/>
        <a:p>
          <a:endParaRPr lang="en-GB" sz="4400"/>
        </a:p>
      </dgm:t>
    </dgm:pt>
    <dgm:pt modelId="{CC930DC4-E8A7-4BB4-9243-8E931F6641F6}" type="asst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sz="1800"/>
            <a:t>Leader</a:t>
          </a:r>
        </a:p>
      </dgm:t>
    </dgm:pt>
    <dgm:pt modelId="{977A0562-89B6-43DC-9E47-9727AB25D95D}" type="parTrans" cxnId="{CD64A636-2EF8-4645-9C58-04F377190E5E}">
      <dgm:prSet/>
      <dgm:spPr/>
      <dgm:t>
        <a:bodyPr/>
        <a:lstStyle/>
        <a:p>
          <a:endParaRPr lang="en-GB" sz="4400"/>
        </a:p>
      </dgm:t>
    </dgm:pt>
    <dgm:pt modelId="{54A77DD5-F0A3-432A-994A-141F4D90D6BB}" type="sibTrans" cxnId="{CD64A636-2EF8-4645-9C58-04F377190E5E}">
      <dgm:prSet/>
      <dgm:spPr/>
      <dgm:t>
        <a:bodyPr/>
        <a:lstStyle/>
        <a:p>
          <a:endParaRPr lang="en-GB" sz="4400"/>
        </a:p>
      </dgm:t>
    </dgm:pt>
    <dgm:pt modelId="{42725C33-5142-4139-B53B-E436EA6ED8DF}" type="asst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sz="1800" dirty="0"/>
            <a:t>Coordinator</a:t>
          </a:r>
        </a:p>
      </dgm:t>
    </dgm:pt>
    <dgm:pt modelId="{9A646417-5E10-4D59-BDF8-3E486ED17191}" type="parTrans" cxnId="{7E514A43-6411-41D2-B93A-A4F680C0A442}">
      <dgm:prSet/>
      <dgm:spPr/>
      <dgm:t>
        <a:bodyPr/>
        <a:lstStyle/>
        <a:p>
          <a:endParaRPr lang="en-GB" sz="4400"/>
        </a:p>
      </dgm:t>
    </dgm:pt>
    <dgm:pt modelId="{674C1D7E-915A-41A9-9434-1116C3107CCF}" type="sibTrans" cxnId="{7E514A43-6411-41D2-B93A-A4F680C0A442}">
      <dgm:prSet/>
      <dgm:spPr/>
      <dgm:t>
        <a:bodyPr/>
        <a:lstStyle/>
        <a:p>
          <a:endParaRPr lang="en-GB" sz="4400"/>
        </a:p>
      </dgm:t>
    </dgm:pt>
    <dgm:pt modelId="{0A8A6C16-F2F1-4F85-9C4F-7E51ABB840C8}" type="asst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sz="1800" dirty="0"/>
            <a:t>Administrator</a:t>
          </a:r>
        </a:p>
      </dgm:t>
    </dgm:pt>
    <dgm:pt modelId="{9785B364-0702-4768-92EB-EC780C488795}" type="parTrans" cxnId="{C66A5EE5-1352-400E-9F91-C34D939E68D3}">
      <dgm:prSet/>
      <dgm:spPr/>
      <dgm:t>
        <a:bodyPr/>
        <a:lstStyle/>
        <a:p>
          <a:endParaRPr lang="en-GB" sz="4400"/>
        </a:p>
      </dgm:t>
    </dgm:pt>
    <dgm:pt modelId="{0CE82AF4-DD77-426D-AC03-D512D923318D}" type="sibTrans" cxnId="{C66A5EE5-1352-400E-9F91-C34D939E68D3}">
      <dgm:prSet/>
      <dgm:spPr/>
      <dgm:t>
        <a:bodyPr/>
        <a:lstStyle/>
        <a:p>
          <a:endParaRPr lang="en-GB" sz="4400"/>
        </a:p>
      </dgm:t>
    </dgm:pt>
    <dgm:pt modelId="{AE2D2D51-275F-4876-8833-89FD7F5DFA82}" type="asst">
      <dgm:prSet phldrT="[Text]" custT="1"/>
      <dgm:spPr>
        <a:solidFill>
          <a:srgbClr val="00B050"/>
        </a:solidFill>
      </dgm:spPr>
      <dgm:t>
        <a:bodyPr/>
        <a:lstStyle/>
        <a:p>
          <a:r>
            <a:rPr lang="en-GB" sz="1800"/>
            <a:t>Website</a:t>
          </a:r>
        </a:p>
      </dgm:t>
    </dgm:pt>
    <dgm:pt modelId="{647767A6-921D-48DB-84F2-25FE7EE9F045}" type="parTrans" cxnId="{D715A1B1-BE1B-4824-A54C-802A103F203B}">
      <dgm:prSet/>
      <dgm:spPr/>
      <dgm:t>
        <a:bodyPr/>
        <a:lstStyle/>
        <a:p>
          <a:endParaRPr lang="en-GB" sz="4400"/>
        </a:p>
      </dgm:t>
    </dgm:pt>
    <dgm:pt modelId="{D992D000-E50B-4FB5-B40C-D96E51271C0C}" type="sibTrans" cxnId="{D715A1B1-BE1B-4824-A54C-802A103F203B}">
      <dgm:prSet/>
      <dgm:spPr/>
      <dgm:t>
        <a:bodyPr/>
        <a:lstStyle/>
        <a:p>
          <a:endParaRPr lang="en-GB" sz="4400"/>
        </a:p>
      </dgm:t>
    </dgm:pt>
    <dgm:pt modelId="{7F947272-82B1-4A56-8C26-F8F10E96CDBA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sz="1800" dirty="0"/>
            <a:t>ECTE Lead </a:t>
          </a:r>
        </a:p>
        <a:p>
          <a:r>
            <a:rPr lang="en-GB" sz="1800" dirty="0"/>
            <a:t>and </a:t>
          </a:r>
        </a:p>
        <a:p>
          <a:r>
            <a:rPr lang="en-GB" sz="1800" dirty="0"/>
            <a:t>administrator</a:t>
          </a:r>
        </a:p>
      </dgm:t>
    </dgm:pt>
    <dgm:pt modelId="{766AAB83-D21D-40A4-9A5C-7E954F839974}" type="parTrans" cxnId="{E65EF755-398A-4885-A37A-A45A302B7FA5}">
      <dgm:prSet/>
      <dgm:spPr/>
      <dgm:t>
        <a:bodyPr/>
        <a:lstStyle/>
        <a:p>
          <a:endParaRPr lang="en-GB" sz="4400"/>
        </a:p>
      </dgm:t>
    </dgm:pt>
    <dgm:pt modelId="{F6FA07E3-C494-4B0A-89D4-FD2AA0B16CDF}" type="sibTrans" cxnId="{E65EF755-398A-4885-A37A-A45A302B7FA5}">
      <dgm:prSet/>
      <dgm:spPr/>
      <dgm:t>
        <a:bodyPr/>
        <a:lstStyle/>
        <a:p>
          <a:endParaRPr lang="en-GB" sz="4400"/>
        </a:p>
      </dgm:t>
    </dgm:pt>
    <dgm:pt modelId="{38485571-F32F-43CB-9281-247DC3022772}" type="pres">
      <dgm:prSet presAssocID="{D0C9905C-7A17-4599-9CBE-347262B071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DEBC9B7-530F-4291-8401-E28B0717F670}" type="pres">
      <dgm:prSet presAssocID="{CFCD7CCA-C425-4380-8979-E3569C0F80D0}" presName="hierRoot1" presStyleCnt="0">
        <dgm:presLayoutVars>
          <dgm:hierBranch val="init"/>
        </dgm:presLayoutVars>
      </dgm:prSet>
      <dgm:spPr/>
    </dgm:pt>
    <dgm:pt modelId="{F1E1C079-059E-4A93-81C0-1CA73D7CF4A1}" type="pres">
      <dgm:prSet presAssocID="{CFCD7CCA-C425-4380-8979-E3569C0F80D0}" presName="rootComposite1" presStyleCnt="0"/>
      <dgm:spPr/>
    </dgm:pt>
    <dgm:pt modelId="{4712F236-ADAA-41FC-AB15-4827D741ECCA}" type="pres">
      <dgm:prSet presAssocID="{CFCD7CCA-C425-4380-8979-E3569C0F80D0}" presName="rootText1" presStyleLbl="node0" presStyleIdx="0" presStyleCnt="1" custLinFactNeighborX="0" custLinFactNeighborY="3327">
        <dgm:presLayoutVars>
          <dgm:chPref val="3"/>
        </dgm:presLayoutVars>
      </dgm:prSet>
      <dgm:spPr/>
    </dgm:pt>
    <dgm:pt modelId="{3C0CA9B3-8D0F-4A52-A00C-BD0A839E3AF2}" type="pres">
      <dgm:prSet presAssocID="{CFCD7CCA-C425-4380-8979-E3569C0F80D0}" presName="rootConnector1" presStyleLbl="node1" presStyleIdx="0" presStyleCnt="0"/>
      <dgm:spPr/>
    </dgm:pt>
    <dgm:pt modelId="{1F8FB5A7-EE96-4DD3-85D8-D1A378289874}" type="pres">
      <dgm:prSet presAssocID="{CFCD7CCA-C425-4380-8979-E3569C0F80D0}" presName="hierChild2" presStyleCnt="0"/>
      <dgm:spPr/>
    </dgm:pt>
    <dgm:pt modelId="{A3FF47C8-3708-4768-8953-803ADA552E51}" type="pres">
      <dgm:prSet presAssocID="{766AAB83-D21D-40A4-9A5C-7E954F839974}" presName="Name37" presStyleLbl="parChTrans1D2" presStyleIdx="0" presStyleCnt="4"/>
      <dgm:spPr/>
    </dgm:pt>
    <dgm:pt modelId="{4781AAF3-2654-4E4E-A8BD-99478F8686E2}" type="pres">
      <dgm:prSet presAssocID="{7F947272-82B1-4A56-8C26-F8F10E96CDBA}" presName="hierRoot2" presStyleCnt="0">
        <dgm:presLayoutVars>
          <dgm:hierBranch val="init"/>
        </dgm:presLayoutVars>
      </dgm:prSet>
      <dgm:spPr/>
    </dgm:pt>
    <dgm:pt modelId="{32E478BD-7863-4537-80E7-85ABF2B73371}" type="pres">
      <dgm:prSet presAssocID="{7F947272-82B1-4A56-8C26-F8F10E96CDBA}" presName="rootComposite" presStyleCnt="0"/>
      <dgm:spPr/>
    </dgm:pt>
    <dgm:pt modelId="{29987714-235F-4240-98D0-2D9D218443E4}" type="pres">
      <dgm:prSet presAssocID="{7F947272-82B1-4A56-8C26-F8F10E96CDBA}" presName="rootText" presStyleLbl="node2" presStyleIdx="0" presStyleCnt="1" custScaleX="165183" custScaleY="237085">
        <dgm:presLayoutVars>
          <dgm:chPref val="3"/>
        </dgm:presLayoutVars>
      </dgm:prSet>
      <dgm:spPr/>
    </dgm:pt>
    <dgm:pt modelId="{3CB33623-B98D-4D0C-967A-FD97D21B4F1A}" type="pres">
      <dgm:prSet presAssocID="{7F947272-82B1-4A56-8C26-F8F10E96CDBA}" presName="rootConnector" presStyleLbl="node2" presStyleIdx="0" presStyleCnt="1"/>
      <dgm:spPr/>
    </dgm:pt>
    <dgm:pt modelId="{58304D92-8018-4835-8FE5-FB7F6624C924}" type="pres">
      <dgm:prSet presAssocID="{7F947272-82B1-4A56-8C26-F8F10E96CDBA}" presName="hierChild4" presStyleCnt="0"/>
      <dgm:spPr/>
    </dgm:pt>
    <dgm:pt modelId="{907B6D9F-3A84-4853-894E-A23FD184F4F5}" type="pres">
      <dgm:prSet presAssocID="{7F947272-82B1-4A56-8C26-F8F10E96CDBA}" presName="hierChild5" presStyleCnt="0"/>
      <dgm:spPr/>
    </dgm:pt>
    <dgm:pt modelId="{6C139597-F69E-4C0A-895E-6DA88C1E74F6}" type="pres">
      <dgm:prSet presAssocID="{CFCD7CCA-C425-4380-8979-E3569C0F80D0}" presName="hierChild3" presStyleCnt="0"/>
      <dgm:spPr/>
    </dgm:pt>
    <dgm:pt modelId="{D2C163E1-4F39-44F2-8A49-295DEA39E74E}" type="pres">
      <dgm:prSet presAssocID="{7FEE01C6-7742-4B18-9F75-E43E8A2A40DF}" presName="Name111" presStyleLbl="parChTrans1D2" presStyleIdx="1" presStyleCnt="4"/>
      <dgm:spPr/>
    </dgm:pt>
    <dgm:pt modelId="{DE32DC91-FB7E-4BF0-B5EE-F2DCF35F2D68}" type="pres">
      <dgm:prSet presAssocID="{76F754BD-0316-4573-9571-9E6D5FA21C9B}" presName="hierRoot3" presStyleCnt="0">
        <dgm:presLayoutVars>
          <dgm:hierBranch val="init"/>
        </dgm:presLayoutVars>
      </dgm:prSet>
      <dgm:spPr/>
    </dgm:pt>
    <dgm:pt modelId="{5CB4382F-F5B0-425A-BEF0-BBEB077684D5}" type="pres">
      <dgm:prSet presAssocID="{76F754BD-0316-4573-9571-9E6D5FA21C9B}" presName="rootComposite3" presStyleCnt="0"/>
      <dgm:spPr/>
    </dgm:pt>
    <dgm:pt modelId="{A5A1980A-54DC-4AF7-9A35-D361E63DA510}" type="pres">
      <dgm:prSet presAssocID="{76F754BD-0316-4573-9571-9E6D5FA21C9B}" presName="rootText3" presStyleLbl="asst1" presStyleIdx="0" presStyleCnt="9" custScaleX="151470" custLinFactX="18573" custLinFactNeighborX="100000" custLinFactNeighborY="-282">
        <dgm:presLayoutVars>
          <dgm:chPref val="3"/>
        </dgm:presLayoutVars>
      </dgm:prSet>
      <dgm:spPr/>
    </dgm:pt>
    <dgm:pt modelId="{A1AFEBF5-3F5F-479E-99A0-A7B6CA314D17}" type="pres">
      <dgm:prSet presAssocID="{76F754BD-0316-4573-9571-9E6D5FA21C9B}" presName="rootConnector3" presStyleLbl="asst1" presStyleIdx="0" presStyleCnt="9"/>
      <dgm:spPr/>
    </dgm:pt>
    <dgm:pt modelId="{4F62A667-E047-44B2-B773-E786AB82FD06}" type="pres">
      <dgm:prSet presAssocID="{76F754BD-0316-4573-9571-9E6D5FA21C9B}" presName="hierChild6" presStyleCnt="0"/>
      <dgm:spPr/>
    </dgm:pt>
    <dgm:pt modelId="{9CE185C5-8F3F-431C-8AD5-94F1C3D1C64D}" type="pres">
      <dgm:prSet presAssocID="{76F754BD-0316-4573-9571-9E6D5FA21C9B}" presName="hierChild7" presStyleCnt="0"/>
      <dgm:spPr/>
    </dgm:pt>
    <dgm:pt modelId="{56A03292-C254-4D0B-BF57-E7AB85454B51}" type="pres">
      <dgm:prSet presAssocID="{D95B3CD8-49F0-4FC9-A8F2-50D33949F394}" presName="Name111" presStyleLbl="parChTrans1D2" presStyleIdx="2" presStyleCnt="4"/>
      <dgm:spPr/>
    </dgm:pt>
    <dgm:pt modelId="{6F179BE1-DE35-4C7A-B100-4D80103F55D8}" type="pres">
      <dgm:prSet presAssocID="{6DCA932C-66D9-428E-9680-5EBE12118407}" presName="hierRoot3" presStyleCnt="0">
        <dgm:presLayoutVars>
          <dgm:hierBranch val="init"/>
        </dgm:presLayoutVars>
      </dgm:prSet>
      <dgm:spPr/>
    </dgm:pt>
    <dgm:pt modelId="{796F595F-9E49-452A-B78C-3C625B526E6C}" type="pres">
      <dgm:prSet presAssocID="{6DCA932C-66D9-428E-9680-5EBE12118407}" presName="rootComposite3" presStyleCnt="0"/>
      <dgm:spPr/>
    </dgm:pt>
    <dgm:pt modelId="{D4813262-711B-4B5F-9226-F2FAAFC67451}" type="pres">
      <dgm:prSet presAssocID="{6DCA932C-66D9-428E-9680-5EBE12118407}" presName="rootText3" presStyleLbl="asst1" presStyleIdx="1" presStyleCnt="9" custLinFactNeighborX="9329" custLinFactNeighborY="77299">
        <dgm:presLayoutVars>
          <dgm:chPref val="3"/>
        </dgm:presLayoutVars>
      </dgm:prSet>
      <dgm:spPr/>
    </dgm:pt>
    <dgm:pt modelId="{9C754231-443C-4647-8CB0-8DF02367BB9C}" type="pres">
      <dgm:prSet presAssocID="{6DCA932C-66D9-428E-9680-5EBE12118407}" presName="rootConnector3" presStyleLbl="asst1" presStyleIdx="1" presStyleCnt="9"/>
      <dgm:spPr/>
    </dgm:pt>
    <dgm:pt modelId="{1DC27C75-6C3A-474C-BCBD-6092AD02DB2E}" type="pres">
      <dgm:prSet presAssocID="{6DCA932C-66D9-428E-9680-5EBE12118407}" presName="hierChild6" presStyleCnt="0"/>
      <dgm:spPr/>
    </dgm:pt>
    <dgm:pt modelId="{C504FE99-CCD0-4BFB-B672-3924FE2B3E6B}" type="pres">
      <dgm:prSet presAssocID="{6DCA932C-66D9-428E-9680-5EBE12118407}" presName="hierChild7" presStyleCnt="0"/>
      <dgm:spPr/>
    </dgm:pt>
    <dgm:pt modelId="{2FA8A41F-3C92-4AC5-A2DE-2FD89EAA16F2}" type="pres">
      <dgm:prSet presAssocID="{977A0562-89B6-43DC-9E47-9727AB25D95D}" presName="Name111" presStyleLbl="parChTrans1D3" presStyleIdx="0" presStyleCnt="6"/>
      <dgm:spPr/>
    </dgm:pt>
    <dgm:pt modelId="{E54C59A1-EEE1-4A1E-AD64-BBD8513B8BB0}" type="pres">
      <dgm:prSet presAssocID="{CC930DC4-E8A7-4BB4-9243-8E931F6641F6}" presName="hierRoot3" presStyleCnt="0">
        <dgm:presLayoutVars>
          <dgm:hierBranch val="init"/>
        </dgm:presLayoutVars>
      </dgm:prSet>
      <dgm:spPr/>
    </dgm:pt>
    <dgm:pt modelId="{6F506399-C78D-42B7-AE22-ED995093D6F7}" type="pres">
      <dgm:prSet presAssocID="{CC930DC4-E8A7-4BB4-9243-8E931F6641F6}" presName="rootComposite3" presStyleCnt="0"/>
      <dgm:spPr/>
    </dgm:pt>
    <dgm:pt modelId="{813330E8-63A5-4EFE-B67D-69D6E70FD428}" type="pres">
      <dgm:prSet presAssocID="{CC930DC4-E8A7-4BB4-9243-8E931F6641F6}" presName="rootText3" presStyleLbl="asst1" presStyleIdx="2" presStyleCnt="9" custLinFactNeighborX="-3998" custLinFactNeighborY="51977">
        <dgm:presLayoutVars>
          <dgm:chPref val="3"/>
        </dgm:presLayoutVars>
      </dgm:prSet>
      <dgm:spPr/>
    </dgm:pt>
    <dgm:pt modelId="{4CC26095-887D-4988-9ECC-A1F8F925E1D7}" type="pres">
      <dgm:prSet presAssocID="{CC930DC4-E8A7-4BB4-9243-8E931F6641F6}" presName="rootConnector3" presStyleLbl="asst1" presStyleIdx="2" presStyleCnt="9"/>
      <dgm:spPr/>
    </dgm:pt>
    <dgm:pt modelId="{B84C1BB8-3494-48DB-AA5C-BA6B104A82E4}" type="pres">
      <dgm:prSet presAssocID="{CC930DC4-E8A7-4BB4-9243-8E931F6641F6}" presName="hierChild6" presStyleCnt="0"/>
      <dgm:spPr/>
    </dgm:pt>
    <dgm:pt modelId="{3D63321B-FD2D-411B-B06B-A79333F5C1E9}" type="pres">
      <dgm:prSet presAssocID="{CC930DC4-E8A7-4BB4-9243-8E931F6641F6}" presName="hierChild7" presStyleCnt="0"/>
      <dgm:spPr/>
    </dgm:pt>
    <dgm:pt modelId="{E48A2860-4CDB-4022-A587-9E7DA438EC08}" type="pres">
      <dgm:prSet presAssocID="{9785B364-0702-4768-92EB-EC780C488795}" presName="Name111" presStyleLbl="parChTrans1D3" presStyleIdx="1" presStyleCnt="6"/>
      <dgm:spPr/>
    </dgm:pt>
    <dgm:pt modelId="{DF2C19E3-25FC-4571-BEFF-3B562BEEE9D5}" type="pres">
      <dgm:prSet presAssocID="{0A8A6C16-F2F1-4F85-9C4F-7E51ABB840C8}" presName="hierRoot3" presStyleCnt="0">
        <dgm:presLayoutVars>
          <dgm:hierBranch val="init"/>
        </dgm:presLayoutVars>
      </dgm:prSet>
      <dgm:spPr/>
    </dgm:pt>
    <dgm:pt modelId="{305C0552-D73F-4830-AE2C-BF8BCD12A5DC}" type="pres">
      <dgm:prSet presAssocID="{0A8A6C16-F2F1-4F85-9C4F-7E51ABB840C8}" presName="rootComposite3" presStyleCnt="0"/>
      <dgm:spPr/>
    </dgm:pt>
    <dgm:pt modelId="{57B3F3C8-0742-4100-A8ED-C429CABDDFD3}" type="pres">
      <dgm:prSet presAssocID="{0A8A6C16-F2F1-4F85-9C4F-7E51ABB840C8}" presName="rootText3" presStyleLbl="asst1" presStyleIdx="3" presStyleCnt="9" custScaleX="164995" custLinFactY="100000" custLinFactNeighborX="48645" custLinFactNeighborY="143892">
        <dgm:presLayoutVars>
          <dgm:chPref val="3"/>
        </dgm:presLayoutVars>
      </dgm:prSet>
      <dgm:spPr/>
    </dgm:pt>
    <dgm:pt modelId="{85EB2299-53EA-48A0-83A5-4BB9F69936B1}" type="pres">
      <dgm:prSet presAssocID="{0A8A6C16-F2F1-4F85-9C4F-7E51ABB840C8}" presName="rootConnector3" presStyleLbl="asst1" presStyleIdx="3" presStyleCnt="9"/>
      <dgm:spPr/>
    </dgm:pt>
    <dgm:pt modelId="{AA693CF4-6D43-4E0E-AED5-6787AEDCF92B}" type="pres">
      <dgm:prSet presAssocID="{0A8A6C16-F2F1-4F85-9C4F-7E51ABB840C8}" presName="hierChild6" presStyleCnt="0"/>
      <dgm:spPr/>
    </dgm:pt>
    <dgm:pt modelId="{470D2AC4-CBB4-4406-9DDD-2171FCC0793D}" type="pres">
      <dgm:prSet presAssocID="{0A8A6C16-F2F1-4F85-9C4F-7E51ABB840C8}" presName="hierChild7" presStyleCnt="0"/>
      <dgm:spPr/>
    </dgm:pt>
    <dgm:pt modelId="{1BC4E35D-1215-4FB7-ACC6-0FFA1DFA7E7D}" type="pres">
      <dgm:prSet presAssocID="{9A646417-5E10-4D59-BDF8-3E486ED17191}" presName="Name111" presStyleLbl="parChTrans1D3" presStyleIdx="2" presStyleCnt="6"/>
      <dgm:spPr/>
    </dgm:pt>
    <dgm:pt modelId="{4120F162-E6E4-4FAB-8B24-02557BD54EA2}" type="pres">
      <dgm:prSet presAssocID="{42725C33-5142-4139-B53B-E436EA6ED8DF}" presName="hierRoot3" presStyleCnt="0">
        <dgm:presLayoutVars>
          <dgm:hierBranch val="init"/>
        </dgm:presLayoutVars>
      </dgm:prSet>
      <dgm:spPr/>
    </dgm:pt>
    <dgm:pt modelId="{7A997667-908F-4698-976E-594BB3A641FB}" type="pres">
      <dgm:prSet presAssocID="{42725C33-5142-4139-B53B-E436EA6ED8DF}" presName="rootComposite3" presStyleCnt="0"/>
      <dgm:spPr/>
    </dgm:pt>
    <dgm:pt modelId="{E517BE8C-24F8-4CF6-9619-D09583D3FD35}" type="pres">
      <dgm:prSet presAssocID="{42725C33-5142-4139-B53B-E436EA6ED8DF}" presName="rootText3" presStyleLbl="asst1" presStyleIdx="4" presStyleCnt="9" custScaleX="134369" custLinFactNeighborX="-3332" custLinFactNeighborY="33319">
        <dgm:presLayoutVars>
          <dgm:chPref val="3"/>
        </dgm:presLayoutVars>
      </dgm:prSet>
      <dgm:spPr/>
    </dgm:pt>
    <dgm:pt modelId="{7528EA92-74F2-4460-AAB9-0FA7BAD3C072}" type="pres">
      <dgm:prSet presAssocID="{42725C33-5142-4139-B53B-E436EA6ED8DF}" presName="rootConnector3" presStyleLbl="asst1" presStyleIdx="4" presStyleCnt="9"/>
      <dgm:spPr/>
    </dgm:pt>
    <dgm:pt modelId="{441DF2F9-58C8-47BE-9694-10D8D480CF7D}" type="pres">
      <dgm:prSet presAssocID="{42725C33-5142-4139-B53B-E436EA6ED8DF}" presName="hierChild6" presStyleCnt="0"/>
      <dgm:spPr/>
    </dgm:pt>
    <dgm:pt modelId="{F572CBCF-6D6D-49D6-BC4F-35E9391A428F}" type="pres">
      <dgm:prSet presAssocID="{42725C33-5142-4139-B53B-E436EA6ED8DF}" presName="hierChild7" presStyleCnt="0"/>
      <dgm:spPr/>
    </dgm:pt>
    <dgm:pt modelId="{35916485-B27E-447F-8704-AEE3E145ED71}" type="pres">
      <dgm:prSet presAssocID="{44EC7C1D-59C9-4CF6-96E0-F13EDAF0056B}" presName="Name111" presStyleLbl="parChTrans1D2" presStyleIdx="3" presStyleCnt="4"/>
      <dgm:spPr/>
    </dgm:pt>
    <dgm:pt modelId="{4C77BF87-A996-4AA5-9078-CB3D304E72C0}" type="pres">
      <dgm:prSet presAssocID="{B4E71ACE-FF02-4873-9492-FE17E6374645}" presName="hierRoot3" presStyleCnt="0">
        <dgm:presLayoutVars>
          <dgm:hierBranch val="init"/>
        </dgm:presLayoutVars>
      </dgm:prSet>
      <dgm:spPr/>
    </dgm:pt>
    <dgm:pt modelId="{C1DF888E-DC50-49CD-A26B-C9FD6F15F727}" type="pres">
      <dgm:prSet presAssocID="{B4E71ACE-FF02-4873-9492-FE17E6374645}" presName="rootComposite3" presStyleCnt="0"/>
      <dgm:spPr/>
    </dgm:pt>
    <dgm:pt modelId="{FE7C3A3C-59D5-4427-91B3-1E7D70C69CAB}" type="pres">
      <dgm:prSet presAssocID="{B4E71ACE-FF02-4873-9492-FE17E6374645}" presName="rootText3" presStyleLbl="asst1" presStyleIdx="5" presStyleCnt="9" custScaleX="158352" custLinFactNeighborX="1926">
        <dgm:presLayoutVars>
          <dgm:chPref val="3"/>
        </dgm:presLayoutVars>
      </dgm:prSet>
      <dgm:spPr/>
    </dgm:pt>
    <dgm:pt modelId="{C72D06B4-D74B-41A9-A751-6A83778E0571}" type="pres">
      <dgm:prSet presAssocID="{B4E71ACE-FF02-4873-9492-FE17E6374645}" presName="rootConnector3" presStyleLbl="asst1" presStyleIdx="5" presStyleCnt="9"/>
      <dgm:spPr/>
    </dgm:pt>
    <dgm:pt modelId="{6AE3B488-348B-4FC4-B1B6-2B89837C692F}" type="pres">
      <dgm:prSet presAssocID="{B4E71ACE-FF02-4873-9492-FE17E6374645}" presName="hierChild6" presStyleCnt="0"/>
      <dgm:spPr/>
    </dgm:pt>
    <dgm:pt modelId="{9435377E-EBCA-48F5-987A-99B9AAF58C14}" type="pres">
      <dgm:prSet presAssocID="{B4E71ACE-FF02-4873-9492-FE17E6374645}" presName="hierChild7" presStyleCnt="0"/>
      <dgm:spPr/>
    </dgm:pt>
    <dgm:pt modelId="{B48AE8EE-424F-4600-935E-B6074D599D8C}" type="pres">
      <dgm:prSet presAssocID="{701799C7-97B5-4748-BA8B-6322364995D0}" presName="Name111" presStyleLbl="parChTrans1D3" presStyleIdx="3" presStyleCnt="6"/>
      <dgm:spPr/>
    </dgm:pt>
    <dgm:pt modelId="{70A2F45F-1EB8-4D8A-87FD-8AAA9F6F3960}" type="pres">
      <dgm:prSet presAssocID="{B1A95BE7-F052-48B5-AC46-031439036E86}" presName="hierRoot3" presStyleCnt="0">
        <dgm:presLayoutVars>
          <dgm:hierBranch val="init"/>
        </dgm:presLayoutVars>
      </dgm:prSet>
      <dgm:spPr/>
    </dgm:pt>
    <dgm:pt modelId="{2D8E4423-CBBD-46C1-97DE-5CF5DE2836EA}" type="pres">
      <dgm:prSet presAssocID="{B1A95BE7-F052-48B5-AC46-031439036E86}" presName="rootComposite3" presStyleCnt="0"/>
      <dgm:spPr/>
    </dgm:pt>
    <dgm:pt modelId="{0315B18A-E9CA-4437-9C42-521333103C94}" type="pres">
      <dgm:prSet presAssocID="{B1A95BE7-F052-48B5-AC46-031439036E86}" presName="rootText3" presStyleLbl="asst1" presStyleIdx="6" presStyleCnt="9" custScaleX="154289" custLinFactNeighborX="3640" custLinFactNeighborY="-3429">
        <dgm:presLayoutVars>
          <dgm:chPref val="3"/>
        </dgm:presLayoutVars>
      </dgm:prSet>
      <dgm:spPr/>
    </dgm:pt>
    <dgm:pt modelId="{E12E22D4-4D1E-422F-871F-033F9D3C761A}" type="pres">
      <dgm:prSet presAssocID="{B1A95BE7-F052-48B5-AC46-031439036E86}" presName="rootConnector3" presStyleLbl="asst1" presStyleIdx="6" presStyleCnt="9"/>
      <dgm:spPr/>
    </dgm:pt>
    <dgm:pt modelId="{7CF487D0-CBB5-4396-B071-894671F6DD50}" type="pres">
      <dgm:prSet presAssocID="{B1A95BE7-F052-48B5-AC46-031439036E86}" presName="hierChild6" presStyleCnt="0"/>
      <dgm:spPr/>
    </dgm:pt>
    <dgm:pt modelId="{39612744-22BB-4DD3-BE0C-E28A2ADDF759}" type="pres">
      <dgm:prSet presAssocID="{B1A95BE7-F052-48B5-AC46-031439036E86}" presName="hierChild7" presStyleCnt="0"/>
      <dgm:spPr/>
    </dgm:pt>
    <dgm:pt modelId="{D2E62FAE-CB0F-416B-83CA-4E2627F5949D}" type="pres">
      <dgm:prSet presAssocID="{C2C6F7E5-CF63-43C3-80E4-E8B74AB3DF18}" presName="Name111" presStyleLbl="parChTrans1D3" presStyleIdx="4" presStyleCnt="6"/>
      <dgm:spPr/>
    </dgm:pt>
    <dgm:pt modelId="{B92B1D10-AA91-49CC-9AF2-3B9E30F5836D}" type="pres">
      <dgm:prSet presAssocID="{1AED5C4B-C7AF-476B-BC26-8E5E5B64A19E}" presName="hierRoot3" presStyleCnt="0">
        <dgm:presLayoutVars>
          <dgm:hierBranch val="init"/>
        </dgm:presLayoutVars>
      </dgm:prSet>
      <dgm:spPr/>
    </dgm:pt>
    <dgm:pt modelId="{2CC039A9-3B45-46E6-A5DF-13FDFFE95361}" type="pres">
      <dgm:prSet presAssocID="{1AED5C4B-C7AF-476B-BC26-8E5E5B64A19E}" presName="rootComposite3" presStyleCnt="0"/>
      <dgm:spPr/>
    </dgm:pt>
    <dgm:pt modelId="{94AC4BA6-EAC4-4E1B-B9D5-F6CF38D3E7B6}" type="pres">
      <dgm:prSet presAssocID="{1AED5C4B-C7AF-476B-BC26-8E5E5B64A19E}" presName="rootText3" presStyleLbl="asst1" presStyleIdx="7" presStyleCnt="9" custLinFactNeighborX="1926">
        <dgm:presLayoutVars>
          <dgm:chPref val="3"/>
        </dgm:presLayoutVars>
      </dgm:prSet>
      <dgm:spPr/>
    </dgm:pt>
    <dgm:pt modelId="{2951D72F-4C52-43F6-88A1-CA58FB156C03}" type="pres">
      <dgm:prSet presAssocID="{1AED5C4B-C7AF-476B-BC26-8E5E5B64A19E}" presName="rootConnector3" presStyleLbl="asst1" presStyleIdx="7" presStyleCnt="9"/>
      <dgm:spPr/>
    </dgm:pt>
    <dgm:pt modelId="{CE2BF167-B36A-4D9B-8F8A-5B877DC2815D}" type="pres">
      <dgm:prSet presAssocID="{1AED5C4B-C7AF-476B-BC26-8E5E5B64A19E}" presName="hierChild6" presStyleCnt="0"/>
      <dgm:spPr/>
    </dgm:pt>
    <dgm:pt modelId="{1322AE6B-AE0D-4BA8-9438-2B04B182F450}" type="pres">
      <dgm:prSet presAssocID="{1AED5C4B-C7AF-476B-BC26-8E5E5B64A19E}" presName="hierChild7" presStyleCnt="0"/>
      <dgm:spPr/>
    </dgm:pt>
    <dgm:pt modelId="{D0C9459B-33C0-4089-90D2-A6B6D39FD053}" type="pres">
      <dgm:prSet presAssocID="{647767A6-921D-48DB-84F2-25FE7EE9F045}" presName="Name111" presStyleLbl="parChTrans1D3" presStyleIdx="5" presStyleCnt="6"/>
      <dgm:spPr/>
    </dgm:pt>
    <dgm:pt modelId="{B1652AE2-75A7-4BCB-8F10-D8E979220506}" type="pres">
      <dgm:prSet presAssocID="{AE2D2D51-275F-4876-8833-89FD7F5DFA82}" presName="hierRoot3" presStyleCnt="0">
        <dgm:presLayoutVars>
          <dgm:hierBranch val="init"/>
        </dgm:presLayoutVars>
      </dgm:prSet>
      <dgm:spPr/>
    </dgm:pt>
    <dgm:pt modelId="{1B244CC2-268B-4C5C-9C9E-8915CAC5E916}" type="pres">
      <dgm:prSet presAssocID="{AE2D2D51-275F-4876-8833-89FD7F5DFA82}" presName="rootComposite3" presStyleCnt="0"/>
      <dgm:spPr/>
    </dgm:pt>
    <dgm:pt modelId="{8CB31F9A-E16D-48DB-94B1-A4155D1AD703}" type="pres">
      <dgm:prSet presAssocID="{AE2D2D51-275F-4876-8833-89FD7F5DFA82}" presName="rootText3" presStyleLbl="asst1" presStyleIdx="8" presStyleCnt="9">
        <dgm:presLayoutVars>
          <dgm:chPref val="3"/>
        </dgm:presLayoutVars>
      </dgm:prSet>
      <dgm:spPr/>
    </dgm:pt>
    <dgm:pt modelId="{59ABE55F-41BA-4523-8A98-043251155641}" type="pres">
      <dgm:prSet presAssocID="{AE2D2D51-275F-4876-8833-89FD7F5DFA82}" presName="rootConnector3" presStyleLbl="asst1" presStyleIdx="8" presStyleCnt="9"/>
      <dgm:spPr/>
    </dgm:pt>
    <dgm:pt modelId="{2463415F-BA1A-4C0B-890D-01507256AC73}" type="pres">
      <dgm:prSet presAssocID="{AE2D2D51-275F-4876-8833-89FD7F5DFA82}" presName="hierChild6" presStyleCnt="0"/>
      <dgm:spPr/>
    </dgm:pt>
    <dgm:pt modelId="{4D4499D8-D1EE-4FD5-A00F-5B63FDBF61A4}" type="pres">
      <dgm:prSet presAssocID="{AE2D2D51-275F-4876-8833-89FD7F5DFA82}" presName="hierChild7" presStyleCnt="0"/>
      <dgm:spPr/>
    </dgm:pt>
  </dgm:ptLst>
  <dgm:cxnLst>
    <dgm:cxn modelId="{E3E06C00-AF43-4556-9FAC-363CD6A19020}" type="presOf" srcId="{6DCA932C-66D9-428E-9680-5EBE12118407}" destId="{9C754231-443C-4647-8CB0-8DF02367BB9C}" srcOrd="1" destOrd="0" presId="urn:microsoft.com/office/officeart/2005/8/layout/orgChart1"/>
    <dgm:cxn modelId="{01341804-23BB-4DFE-A433-1A1C9ED27110}" type="presOf" srcId="{C2C6F7E5-CF63-43C3-80E4-E8B74AB3DF18}" destId="{D2E62FAE-CB0F-416B-83CA-4E2627F5949D}" srcOrd="0" destOrd="0" presId="urn:microsoft.com/office/officeart/2005/8/layout/orgChart1"/>
    <dgm:cxn modelId="{686E1F1E-A4E0-4FB9-B60F-CB1EADCC6ACD}" type="presOf" srcId="{647767A6-921D-48DB-84F2-25FE7EE9F045}" destId="{D0C9459B-33C0-4089-90D2-A6B6D39FD053}" srcOrd="0" destOrd="0" presId="urn:microsoft.com/office/officeart/2005/8/layout/orgChart1"/>
    <dgm:cxn modelId="{9AC0D11F-883D-463F-A7B1-0CA2E3E8D504}" type="presOf" srcId="{1AED5C4B-C7AF-476B-BC26-8E5E5B64A19E}" destId="{94AC4BA6-EAC4-4E1B-B9D5-F6CF38D3E7B6}" srcOrd="0" destOrd="0" presId="urn:microsoft.com/office/officeart/2005/8/layout/orgChart1"/>
    <dgm:cxn modelId="{AC982F29-9066-4972-B370-AA5A417F9F56}" type="presOf" srcId="{9A646417-5E10-4D59-BDF8-3E486ED17191}" destId="{1BC4E35D-1215-4FB7-ACC6-0FFA1DFA7E7D}" srcOrd="0" destOrd="0" presId="urn:microsoft.com/office/officeart/2005/8/layout/orgChart1"/>
    <dgm:cxn modelId="{92667D2A-E30A-4D29-8031-639E0BD05423}" srcId="{CFCD7CCA-C425-4380-8979-E3569C0F80D0}" destId="{6DCA932C-66D9-428E-9680-5EBE12118407}" srcOrd="1" destOrd="0" parTransId="{D95B3CD8-49F0-4FC9-A8F2-50D33949F394}" sibTransId="{43237FD3-CD99-4599-8599-215827284973}"/>
    <dgm:cxn modelId="{1820962D-CBEF-463B-8864-04809FEDCE54}" type="presOf" srcId="{0A8A6C16-F2F1-4F85-9C4F-7E51ABB840C8}" destId="{85EB2299-53EA-48A0-83A5-4BB9F69936B1}" srcOrd="1" destOrd="0" presId="urn:microsoft.com/office/officeart/2005/8/layout/orgChart1"/>
    <dgm:cxn modelId="{CD64A636-2EF8-4645-9C58-04F377190E5E}" srcId="{6DCA932C-66D9-428E-9680-5EBE12118407}" destId="{CC930DC4-E8A7-4BB4-9243-8E931F6641F6}" srcOrd="0" destOrd="0" parTransId="{977A0562-89B6-43DC-9E47-9727AB25D95D}" sibTransId="{54A77DD5-F0A3-432A-994A-141F4D90D6BB}"/>
    <dgm:cxn modelId="{F3B7EF3A-7B67-4224-A88B-91C06F8748C5}" type="presOf" srcId="{6DCA932C-66D9-428E-9680-5EBE12118407}" destId="{D4813262-711B-4B5F-9226-F2FAAFC67451}" srcOrd="0" destOrd="0" presId="urn:microsoft.com/office/officeart/2005/8/layout/orgChart1"/>
    <dgm:cxn modelId="{01CEBA40-7C8F-467D-A2B9-6ED7DBB78016}" srcId="{D0C9905C-7A17-4599-9CBE-347262B0712D}" destId="{CFCD7CCA-C425-4380-8979-E3569C0F80D0}" srcOrd="0" destOrd="0" parTransId="{C52F50FE-1F9D-4C3F-A67E-9670CDFDC0EC}" sibTransId="{8D70A75E-3EE9-4564-BFD2-C288EB11DFD9}"/>
    <dgm:cxn modelId="{54E83D5E-12CE-4CD9-9F0E-D5FB7AC78CEF}" type="presOf" srcId="{7F947272-82B1-4A56-8C26-F8F10E96CDBA}" destId="{3CB33623-B98D-4D0C-967A-FD97D21B4F1A}" srcOrd="1" destOrd="0" presId="urn:microsoft.com/office/officeart/2005/8/layout/orgChart1"/>
    <dgm:cxn modelId="{EE1AAF5E-BE55-4A1A-9F4F-349651F0C45F}" type="presOf" srcId="{9785B364-0702-4768-92EB-EC780C488795}" destId="{E48A2860-4CDB-4022-A587-9E7DA438EC08}" srcOrd="0" destOrd="0" presId="urn:microsoft.com/office/officeart/2005/8/layout/orgChart1"/>
    <dgm:cxn modelId="{7E514A43-6411-41D2-B93A-A4F680C0A442}" srcId="{6DCA932C-66D9-428E-9680-5EBE12118407}" destId="{42725C33-5142-4139-B53B-E436EA6ED8DF}" srcOrd="2" destOrd="0" parTransId="{9A646417-5E10-4D59-BDF8-3E486ED17191}" sibTransId="{674C1D7E-915A-41A9-9434-1116C3107CCF}"/>
    <dgm:cxn modelId="{B3BB0444-DA00-4CD2-AA61-620787E586EF}" type="presOf" srcId="{CC930DC4-E8A7-4BB4-9243-8E931F6641F6}" destId="{4CC26095-887D-4988-9ECC-A1F8F925E1D7}" srcOrd="1" destOrd="0" presId="urn:microsoft.com/office/officeart/2005/8/layout/orgChart1"/>
    <dgm:cxn modelId="{81B3FE64-813C-4CDB-AB01-EB3829C1098B}" srcId="{B4E71ACE-FF02-4873-9492-FE17E6374645}" destId="{1AED5C4B-C7AF-476B-BC26-8E5E5B64A19E}" srcOrd="1" destOrd="0" parTransId="{C2C6F7E5-CF63-43C3-80E4-E8B74AB3DF18}" sibTransId="{BB300EB3-7E41-4445-9328-72A750290AC2}"/>
    <dgm:cxn modelId="{A0288A65-A9EF-4B28-9DBE-F89639B154CF}" type="presOf" srcId="{D0C9905C-7A17-4599-9CBE-347262B0712D}" destId="{38485571-F32F-43CB-9281-247DC3022772}" srcOrd="0" destOrd="0" presId="urn:microsoft.com/office/officeart/2005/8/layout/orgChart1"/>
    <dgm:cxn modelId="{CDF7116A-F52C-4CB8-9D54-41B201EF41B4}" type="presOf" srcId="{B4E71ACE-FF02-4873-9492-FE17E6374645}" destId="{C72D06B4-D74B-41A9-A751-6A83778E0571}" srcOrd="1" destOrd="0" presId="urn:microsoft.com/office/officeart/2005/8/layout/orgChart1"/>
    <dgm:cxn modelId="{6B359F6B-E2C6-4CA6-B8D0-FD30A909B988}" type="presOf" srcId="{76F754BD-0316-4573-9571-9E6D5FA21C9B}" destId="{A5A1980A-54DC-4AF7-9A35-D361E63DA510}" srcOrd="0" destOrd="0" presId="urn:microsoft.com/office/officeart/2005/8/layout/orgChart1"/>
    <dgm:cxn modelId="{0B0E956D-22E5-466B-8DBB-F0DC41CD9864}" type="presOf" srcId="{42725C33-5142-4139-B53B-E436EA6ED8DF}" destId="{E517BE8C-24F8-4CF6-9619-D09583D3FD35}" srcOrd="0" destOrd="0" presId="urn:microsoft.com/office/officeart/2005/8/layout/orgChart1"/>
    <dgm:cxn modelId="{89757F71-515A-4499-98D6-FA4661ABA89E}" srcId="{CFCD7CCA-C425-4380-8979-E3569C0F80D0}" destId="{B4E71ACE-FF02-4873-9492-FE17E6374645}" srcOrd="2" destOrd="0" parTransId="{44EC7C1D-59C9-4CF6-96E0-F13EDAF0056B}" sibTransId="{9D9C9929-B2C6-4CA9-9D34-3AE30840721E}"/>
    <dgm:cxn modelId="{148B1773-E14A-4A7E-86EE-E8E2BDD45D88}" type="presOf" srcId="{1AED5C4B-C7AF-476B-BC26-8E5E5B64A19E}" destId="{2951D72F-4C52-43F6-88A1-CA58FB156C03}" srcOrd="1" destOrd="0" presId="urn:microsoft.com/office/officeart/2005/8/layout/orgChart1"/>
    <dgm:cxn modelId="{E65EF755-398A-4885-A37A-A45A302B7FA5}" srcId="{CFCD7CCA-C425-4380-8979-E3569C0F80D0}" destId="{7F947272-82B1-4A56-8C26-F8F10E96CDBA}" srcOrd="3" destOrd="0" parTransId="{766AAB83-D21D-40A4-9A5C-7E954F839974}" sibTransId="{F6FA07E3-C494-4B0A-89D4-FD2AA0B16CDF}"/>
    <dgm:cxn modelId="{29FFA676-2EB2-4C70-99E1-4D4BC376571F}" type="presOf" srcId="{CC930DC4-E8A7-4BB4-9243-8E931F6641F6}" destId="{813330E8-63A5-4EFE-B67D-69D6E70FD428}" srcOrd="0" destOrd="0" presId="urn:microsoft.com/office/officeart/2005/8/layout/orgChart1"/>
    <dgm:cxn modelId="{4D54D85A-9DBA-4C6C-9C8B-A18FA5578D94}" type="presOf" srcId="{B1A95BE7-F052-48B5-AC46-031439036E86}" destId="{E12E22D4-4D1E-422F-871F-033F9D3C761A}" srcOrd="1" destOrd="0" presId="urn:microsoft.com/office/officeart/2005/8/layout/orgChart1"/>
    <dgm:cxn modelId="{57F26383-E894-49C9-817C-465A43343C20}" type="presOf" srcId="{44EC7C1D-59C9-4CF6-96E0-F13EDAF0056B}" destId="{35916485-B27E-447F-8704-AEE3E145ED71}" srcOrd="0" destOrd="0" presId="urn:microsoft.com/office/officeart/2005/8/layout/orgChart1"/>
    <dgm:cxn modelId="{ED3C5E93-74B7-45FF-9D87-AC6BE34AF738}" type="presOf" srcId="{CFCD7CCA-C425-4380-8979-E3569C0F80D0}" destId="{4712F236-ADAA-41FC-AB15-4827D741ECCA}" srcOrd="0" destOrd="0" presId="urn:microsoft.com/office/officeart/2005/8/layout/orgChart1"/>
    <dgm:cxn modelId="{F8CC0197-8B62-48D3-8B5C-482C39321CBB}" type="presOf" srcId="{B4E71ACE-FF02-4873-9492-FE17E6374645}" destId="{FE7C3A3C-59D5-4427-91B3-1E7D70C69CAB}" srcOrd="0" destOrd="0" presId="urn:microsoft.com/office/officeart/2005/8/layout/orgChart1"/>
    <dgm:cxn modelId="{398C2C9B-2E33-4671-B87D-B8C6D9F31069}" type="presOf" srcId="{AE2D2D51-275F-4876-8833-89FD7F5DFA82}" destId="{8CB31F9A-E16D-48DB-94B1-A4155D1AD703}" srcOrd="0" destOrd="0" presId="urn:microsoft.com/office/officeart/2005/8/layout/orgChart1"/>
    <dgm:cxn modelId="{82C9329D-C805-4E88-B61F-A0338A3F2FD9}" type="presOf" srcId="{AE2D2D51-275F-4876-8833-89FD7F5DFA82}" destId="{59ABE55F-41BA-4523-8A98-043251155641}" srcOrd="1" destOrd="0" presId="urn:microsoft.com/office/officeart/2005/8/layout/orgChart1"/>
    <dgm:cxn modelId="{D715A1B1-BE1B-4824-A54C-802A103F203B}" srcId="{B4E71ACE-FF02-4873-9492-FE17E6374645}" destId="{AE2D2D51-275F-4876-8833-89FD7F5DFA82}" srcOrd="2" destOrd="0" parTransId="{647767A6-921D-48DB-84F2-25FE7EE9F045}" sibTransId="{D992D000-E50B-4FB5-B40C-D96E51271C0C}"/>
    <dgm:cxn modelId="{5EE72FB8-2A02-4200-B960-536C1733D64B}" type="presOf" srcId="{701799C7-97B5-4748-BA8B-6322364995D0}" destId="{B48AE8EE-424F-4600-935E-B6074D599D8C}" srcOrd="0" destOrd="0" presId="urn:microsoft.com/office/officeart/2005/8/layout/orgChart1"/>
    <dgm:cxn modelId="{3B4B8FBE-8538-452E-B9AB-E363BDDE26F9}" type="presOf" srcId="{977A0562-89B6-43DC-9E47-9727AB25D95D}" destId="{2FA8A41F-3C92-4AC5-A2DE-2FD89EAA16F2}" srcOrd="0" destOrd="0" presId="urn:microsoft.com/office/officeart/2005/8/layout/orgChart1"/>
    <dgm:cxn modelId="{ADBB95C6-DEC3-475B-B6C0-267BD7565965}" type="presOf" srcId="{42725C33-5142-4139-B53B-E436EA6ED8DF}" destId="{7528EA92-74F2-4460-AAB9-0FA7BAD3C072}" srcOrd="1" destOrd="0" presId="urn:microsoft.com/office/officeart/2005/8/layout/orgChart1"/>
    <dgm:cxn modelId="{EC74B6C8-E56F-43F9-9D86-06FD949BB24E}" type="presOf" srcId="{CFCD7CCA-C425-4380-8979-E3569C0F80D0}" destId="{3C0CA9B3-8D0F-4A52-A00C-BD0A839E3AF2}" srcOrd="1" destOrd="0" presId="urn:microsoft.com/office/officeart/2005/8/layout/orgChart1"/>
    <dgm:cxn modelId="{9CAA6DCC-59EB-4EFB-BC92-4607A31603C3}" type="presOf" srcId="{766AAB83-D21D-40A4-9A5C-7E954F839974}" destId="{A3FF47C8-3708-4768-8953-803ADA552E51}" srcOrd="0" destOrd="0" presId="urn:microsoft.com/office/officeart/2005/8/layout/orgChart1"/>
    <dgm:cxn modelId="{AA700ED9-8C3B-4DEF-961C-08A6131CB282}" srcId="{CFCD7CCA-C425-4380-8979-E3569C0F80D0}" destId="{76F754BD-0316-4573-9571-9E6D5FA21C9B}" srcOrd="0" destOrd="0" parTransId="{7FEE01C6-7742-4B18-9F75-E43E8A2A40DF}" sibTransId="{64DC4A47-F37D-48F6-95F0-0349B4222670}"/>
    <dgm:cxn modelId="{524CA4E2-D30F-41AE-9C28-D1F5B5C2B2FE}" type="presOf" srcId="{0A8A6C16-F2F1-4F85-9C4F-7E51ABB840C8}" destId="{57B3F3C8-0742-4100-A8ED-C429CABDDFD3}" srcOrd="0" destOrd="0" presId="urn:microsoft.com/office/officeart/2005/8/layout/orgChart1"/>
    <dgm:cxn modelId="{C66A5EE5-1352-400E-9F91-C34D939E68D3}" srcId="{6DCA932C-66D9-428E-9680-5EBE12118407}" destId="{0A8A6C16-F2F1-4F85-9C4F-7E51ABB840C8}" srcOrd="1" destOrd="0" parTransId="{9785B364-0702-4768-92EB-EC780C488795}" sibTransId="{0CE82AF4-DD77-426D-AC03-D512D923318D}"/>
    <dgm:cxn modelId="{CA7FD0EC-D845-42CA-860B-10C9E80D5312}" type="presOf" srcId="{76F754BD-0316-4573-9571-9E6D5FA21C9B}" destId="{A1AFEBF5-3F5F-479E-99A0-A7B6CA314D17}" srcOrd="1" destOrd="0" presId="urn:microsoft.com/office/officeart/2005/8/layout/orgChart1"/>
    <dgm:cxn modelId="{A5AE73EE-2E96-43D0-83BF-6696E6BA13D3}" srcId="{B4E71ACE-FF02-4873-9492-FE17E6374645}" destId="{B1A95BE7-F052-48B5-AC46-031439036E86}" srcOrd="0" destOrd="0" parTransId="{701799C7-97B5-4748-BA8B-6322364995D0}" sibTransId="{FCB4C825-3440-464C-B01B-8B5A9D131F40}"/>
    <dgm:cxn modelId="{94FD77F1-AF82-4128-8CBC-EC061505389C}" type="presOf" srcId="{B1A95BE7-F052-48B5-AC46-031439036E86}" destId="{0315B18A-E9CA-4437-9C42-521333103C94}" srcOrd="0" destOrd="0" presId="urn:microsoft.com/office/officeart/2005/8/layout/orgChart1"/>
    <dgm:cxn modelId="{EDBF85F3-8CF5-4E94-B743-33E86A862C8C}" type="presOf" srcId="{7FEE01C6-7742-4B18-9F75-E43E8A2A40DF}" destId="{D2C163E1-4F39-44F2-8A49-295DEA39E74E}" srcOrd="0" destOrd="0" presId="urn:microsoft.com/office/officeart/2005/8/layout/orgChart1"/>
    <dgm:cxn modelId="{3766BDF7-41CA-4C9F-B06D-2E24430683FC}" type="presOf" srcId="{D95B3CD8-49F0-4FC9-A8F2-50D33949F394}" destId="{56A03292-C254-4D0B-BF57-E7AB85454B51}" srcOrd="0" destOrd="0" presId="urn:microsoft.com/office/officeart/2005/8/layout/orgChart1"/>
    <dgm:cxn modelId="{87EFD1FB-BDEC-49BD-B977-1EE31E146538}" type="presOf" srcId="{7F947272-82B1-4A56-8C26-F8F10E96CDBA}" destId="{29987714-235F-4240-98D0-2D9D218443E4}" srcOrd="0" destOrd="0" presId="urn:microsoft.com/office/officeart/2005/8/layout/orgChart1"/>
    <dgm:cxn modelId="{533F8706-D43B-4083-9A71-25CF2033E8F4}" type="presParOf" srcId="{38485571-F32F-43CB-9281-247DC3022772}" destId="{ADEBC9B7-530F-4291-8401-E28B0717F670}" srcOrd="0" destOrd="0" presId="urn:microsoft.com/office/officeart/2005/8/layout/orgChart1"/>
    <dgm:cxn modelId="{16DEC4F6-CCE3-4EA3-A61B-37335C6986E5}" type="presParOf" srcId="{ADEBC9B7-530F-4291-8401-E28B0717F670}" destId="{F1E1C079-059E-4A93-81C0-1CA73D7CF4A1}" srcOrd="0" destOrd="0" presId="urn:microsoft.com/office/officeart/2005/8/layout/orgChart1"/>
    <dgm:cxn modelId="{78BA9EBC-6DD2-4C7B-80DB-0390F81CCA4A}" type="presParOf" srcId="{F1E1C079-059E-4A93-81C0-1CA73D7CF4A1}" destId="{4712F236-ADAA-41FC-AB15-4827D741ECCA}" srcOrd="0" destOrd="0" presId="urn:microsoft.com/office/officeart/2005/8/layout/orgChart1"/>
    <dgm:cxn modelId="{7B934BF1-7114-466E-B1BE-3176E4FE85FA}" type="presParOf" srcId="{F1E1C079-059E-4A93-81C0-1CA73D7CF4A1}" destId="{3C0CA9B3-8D0F-4A52-A00C-BD0A839E3AF2}" srcOrd="1" destOrd="0" presId="urn:microsoft.com/office/officeart/2005/8/layout/orgChart1"/>
    <dgm:cxn modelId="{A6250A2B-2C7B-45A3-816F-0720AF39E165}" type="presParOf" srcId="{ADEBC9B7-530F-4291-8401-E28B0717F670}" destId="{1F8FB5A7-EE96-4DD3-85D8-D1A378289874}" srcOrd="1" destOrd="0" presId="urn:microsoft.com/office/officeart/2005/8/layout/orgChart1"/>
    <dgm:cxn modelId="{8BCE5ADB-312F-4C09-9E94-185280531CB0}" type="presParOf" srcId="{1F8FB5A7-EE96-4DD3-85D8-D1A378289874}" destId="{A3FF47C8-3708-4768-8953-803ADA552E51}" srcOrd="0" destOrd="0" presId="urn:microsoft.com/office/officeart/2005/8/layout/orgChart1"/>
    <dgm:cxn modelId="{32639FE9-ED59-4097-A9F8-8B457F998E4B}" type="presParOf" srcId="{1F8FB5A7-EE96-4DD3-85D8-D1A378289874}" destId="{4781AAF3-2654-4E4E-A8BD-99478F8686E2}" srcOrd="1" destOrd="0" presId="urn:microsoft.com/office/officeart/2005/8/layout/orgChart1"/>
    <dgm:cxn modelId="{B75034B2-FF02-4743-B2A3-3C3E6E9C47A7}" type="presParOf" srcId="{4781AAF3-2654-4E4E-A8BD-99478F8686E2}" destId="{32E478BD-7863-4537-80E7-85ABF2B73371}" srcOrd="0" destOrd="0" presId="urn:microsoft.com/office/officeart/2005/8/layout/orgChart1"/>
    <dgm:cxn modelId="{54DDB5B0-26C9-47EF-9E37-3AE50EF72B2E}" type="presParOf" srcId="{32E478BD-7863-4537-80E7-85ABF2B73371}" destId="{29987714-235F-4240-98D0-2D9D218443E4}" srcOrd="0" destOrd="0" presId="urn:microsoft.com/office/officeart/2005/8/layout/orgChart1"/>
    <dgm:cxn modelId="{1DC535F8-8667-45AC-9C4E-6FE6F083F49B}" type="presParOf" srcId="{32E478BD-7863-4537-80E7-85ABF2B73371}" destId="{3CB33623-B98D-4D0C-967A-FD97D21B4F1A}" srcOrd="1" destOrd="0" presId="urn:microsoft.com/office/officeart/2005/8/layout/orgChart1"/>
    <dgm:cxn modelId="{AA828228-3B33-46EA-931C-6EFB54006803}" type="presParOf" srcId="{4781AAF3-2654-4E4E-A8BD-99478F8686E2}" destId="{58304D92-8018-4835-8FE5-FB7F6624C924}" srcOrd="1" destOrd="0" presId="urn:microsoft.com/office/officeart/2005/8/layout/orgChart1"/>
    <dgm:cxn modelId="{709762CC-D405-4DFD-8B20-D3A9DA578617}" type="presParOf" srcId="{4781AAF3-2654-4E4E-A8BD-99478F8686E2}" destId="{907B6D9F-3A84-4853-894E-A23FD184F4F5}" srcOrd="2" destOrd="0" presId="urn:microsoft.com/office/officeart/2005/8/layout/orgChart1"/>
    <dgm:cxn modelId="{84C3EED4-3E27-4F3C-A76C-A0FC7364CCF0}" type="presParOf" srcId="{ADEBC9B7-530F-4291-8401-E28B0717F670}" destId="{6C139597-F69E-4C0A-895E-6DA88C1E74F6}" srcOrd="2" destOrd="0" presId="urn:microsoft.com/office/officeart/2005/8/layout/orgChart1"/>
    <dgm:cxn modelId="{062DF494-AA43-4709-B392-B06EB23F8ED6}" type="presParOf" srcId="{6C139597-F69E-4C0A-895E-6DA88C1E74F6}" destId="{D2C163E1-4F39-44F2-8A49-295DEA39E74E}" srcOrd="0" destOrd="0" presId="urn:microsoft.com/office/officeart/2005/8/layout/orgChart1"/>
    <dgm:cxn modelId="{E76AFA38-54AB-495C-AA6F-93BE92DD10AE}" type="presParOf" srcId="{6C139597-F69E-4C0A-895E-6DA88C1E74F6}" destId="{DE32DC91-FB7E-4BF0-B5EE-F2DCF35F2D68}" srcOrd="1" destOrd="0" presId="urn:microsoft.com/office/officeart/2005/8/layout/orgChart1"/>
    <dgm:cxn modelId="{0781550B-6632-4C29-9F9B-A995BDEEB638}" type="presParOf" srcId="{DE32DC91-FB7E-4BF0-B5EE-F2DCF35F2D68}" destId="{5CB4382F-F5B0-425A-BEF0-BBEB077684D5}" srcOrd="0" destOrd="0" presId="urn:microsoft.com/office/officeart/2005/8/layout/orgChart1"/>
    <dgm:cxn modelId="{FC858B16-DB8A-4923-9419-7E87D131E9FF}" type="presParOf" srcId="{5CB4382F-F5B0-425A-BEF0-BBEB077684D5}" destId="{A5A1980A-54DC-4AF7-9A35-D361E63DA510}" srcOrd="0" destOrd="0" presId="urn:microsoft.com/office/officeart/2005/8/layout/orgChart1"/>
    <dgm:cxn modelId="{F7B298CE-9EA0-4630-A977-D045E76D557C}" type="presParOf" srcId="{5CB4382F-F5B0-425A-BEF0-BBEB077684D5}" destId="{A1AFEBF5-3F5F-479E-99A0-A7B6CA314D17}" srcOrd="1" destOrd="0" presId="urn:microsoft.com/office/officeart/2005/8/layout/orgChart1"/>
    <dgm:cxn modelId="{7FD8FD5E-4A9F-4BAF-A420-A0CBB4A21C8F}" type="presParOf" srcId="{DE32DC91-FB7E-4BF0-B5EE-F2DCF35F2D68}" destId="{4F62A667-E047-44B2-B773-E786AB82FD06}" srcOrd="1" destOrd="0" presId="urn:microsoft.com/office/officeart/2005/8/layout/orgChart1"/>
    <dgm:cxn modelId="{B22CA620-7FD1-4539-B8F3-6F9DDE55D4B8}" type="presParOf" srcId="{DE32DC91-FB7E-4BF0-B5EE-F2DCF35F2D68}" destId="{9CE185C5-8F3F-431C-8AD5-94F1C3D1C64D}" srcOrd="2" destOrd="0" presId="urn:microsoft.com/office/officeart/2005/8/layout/orgChart1"/>
    <dgm:cxn modelId="{546C2EED-1B10-4AFD-98BD-22054EA428A4}" type="presParOf" srcId="{6C139597-F69E-4C0A-895E-6DA88C1E74F6}" destId="{56A03292-C254-4D0B-BF57-E7AB85454B51}" srcOrd="2" destOrd="0" presId="urn:microsoft.com/office/officeart/2005/8/layout/orgChart1"/>
    <dgm:cxn modelId="{CA03A62E-CDEC-4531-9502-12B8E5931E1C}" type="presParOf" srcId="{6C139597-F69E-4C0A-895E-6DA88C1E74F6}" destId="{6F179BE1-DE35-4C7A-B100-4D80103F55D8}" srcOrd="3" destOrd="0" presId="urn:microsoft.com/office/officeart/2005/8/layout/orgChart1"/>
    <dgm:cxn modelId="{E78ECE06-B5E4-4187-BC67-01EADCE543A8}" type="presParOf" srcId="{6F179BE1-DE35-4C7A-B100-4D80103F55D8}" destId="{796F595F-9E49-452A-B78C-3C625B526E6C}" srcOrd="0" destOrd="0" presId="urn:microsoft.com/office/officeart/2005/8/layout/orgChart1"/>
    <dgm:cxn modelId="{532A92DF-E9F5-4480-9D97-A2C6AA50EC8F}" type="presParOf" srcId="{796F595F-9E49-452A-B78C-3C625B526E6C}" destId="{D4813262-711B-4B5F-9226-F2FAAFC67451}" srcOrd="0" destOrd="0" presId="urn:microsoft.com/office/officeart/2005/8/layout/orgChart1"/>
    <dgm:cxn modelId="{C4BC0376-9E40-4D0B-A942-CEC39A32C5C6}" type="presParOf" srcId="{796F595F-9E49-452A-B78C-3C625B526E6C}" destId="{9C754231-443C-4647-8CB0-8DF02367BB9C}" srcOrd="1" destOrd="0" presId="urn:microsoft.com/office/officeart/2005/8/layout/orgChart1"/>
    <dgm:cxn modelId="{CD823B42-0B15-4BEA-A503-17D9D9E281C5}" type="presParOf" srcId="{6F179BE1-DE35-4C7A-B100-4D80103F55D8}" destId="{1DC27C75-6C3A-474C-BCBD-6092AD02DB2E}" srcOrd="1" destOrd="0" presId="urn:microsoft.com/office/officeart/2005/8/layout/orgChart1"/>
    <dgm:cxn modelId="{029B0665-E181-4A5C-A275-3ADA60A7F0B5}" type="presParOf" srcId="{6F179BE1-DE35-4C7A-B100-4D80103F55D8}" destId="{C504FE99-CCD0-4BFB-B672-3924FE2B3E6B}" srcOrd="2" destOrd="0" presId="urn:microsoft.com/office/officeart/2005/8/layout/orgChart1"/>
    <dgm:cxn modelId="{77222771-FF89-4B27-B8DD-55E9D3AE9105}" type="presParOf" srcId="{C504FE99-CCD0-4BFB-B672-3924FE2B3E6B}" destId="{2FA8A41F-3C92-4AC5-A2DE-2FD89EAA16F2}" srcOrd="0" destOrd="0" presId="urn:microsoft.com/office/officeart/2005/8/layout/orgChart1"/>
    <dgm:cxn modelId="{B76B80B9-CB04-492F-B6DB-27FB3CE7EA4C}" type="presParOf" srcId="{C504FE99-CCD0-4BFB-B672-3924FE2B3E6B}" destId="{E54C59A1-EEE1-4A1E-AD64-BBD8513B8BB0}" srcOrd="1" destOrd="0" presId="urn:microsoft.com/office/officeart/2005/8/layout/orgChart1"/>
    <dgm:cxn modelId="{D08CAC8B-4DB3-4DAC-B163-D90880C99EAD}" type="presParOf" srcId="{E54C59A1-EEE1-4A1E-AD64-BBD8513B8BB0}" destId="{6F506399-C78D-42B7-AE22-ED995093D6F7}" srcOrd="0" destOrd="0" presId="urn:microsoft.com/office/officeart/2005/8/layout/orgChart1"/>
    <dgm:cxn modelId="{1C382C15-D388-4AD3-92BD-CF4A0BCA0B02}" type="presParOf" srcId="{6F506399-C78D-42B7-AE22-ED995093D6F7}" destId="{813330E8-63A5-4EFE-B67D-69D6E70FD428}" srcOrd="0" destOrd="0" presId="urn:microsoft.com/office/officeart/2005/8/layout/orgChart1"/>
    <dgm:cxn modelId="{3E22A84C-6E48-4E7D-A2BE-A4FD25D80736}" type="presParOf" srcId="{6F506399-C78D-42B7-AE22-ED995093D6F7}" destId="{4CC26095-887D-4988-9ECC-A1F8F925E1D7}" srcOrd="1" destOrd="0" presId="urn:microsoft.com/office/officeart/2005/8/layout/orgChart1"/>
    <dgm:cxn modelId="{042D436E-502C-4F1D-992C-A5ABCD531B40}" type="presParOf" srcId="{E54C59A1-EEE1-4A1E-AD64-BBD8513B8BB0}" destId="{B84C1BB8-3494-48DB-AA5C-BA6B104A82E4}" srcOrd="1" destOrd="0" presId="urn:microsoft.com/office/officeart/2005/8/layout/orgChart1"/>
    <dgm:cxn modelId="{6B4A0D11-82F2-4A90-9244-F97F06EDE3DB}" type="presParOf" srcId="{E54C59A1-EEE1-4A1E-AD64-BBD8513B8BB0}" destId="{3D63321B-FD2D-411B-B06B-A79333F5C1E9}" srcOrd="2" destOrd="0" presId="urn:microsoft.com/office/officeart/2005/8/layout/orgChart1"/>
    <dgm:cxn modelId="{7119E07B-F3B3-4FDF-92C5-5A115621AF97}" type="presParOf" srcId="{C504FE99-CCD0-4BFB-B672-3924FE2B3E6B}" destId="{E48A2860-4CDB-4022-A587-9E7DA438EC08}" srcOrd="2" destOrd="0" presId="urn:microsoft.com/office/officeart/2005/8/layout/orgChart1"/>
    <dgm:cxn modelId="{00BD5337-FBEC-42CF-96B2-D7D8547934A2}" type="presParOf" srcId="{C504FE99-CCD0-4BFB-B672-3924FE2B3E6B}" destId="{DF2C19E3-25FC-4571-BEFF-3B562BEEE9D5}" srcOrd="3" destOrd="0" presId="urn:microsoft.com/office/officeart/2005/8/layout/orgChart1"/>
    <dgm:cxn modelId="{4C1DB3D6-2F68-41E6-AB3F-2729789CBA95}" type="presParOf" srcId="{DF2C19E3-25FC-4571-BEFF-3B562BEEE9D5}" destId="{305C0552-D73F-4830-AE2C-BF8BCD12A5DC}" srcOrd="0" destOrd="0" presId="urn:microsoft.com/office/officeart/2005/8/layout/orgChart1"/>
    <dgm:cxn modelId="{CDEEDC55-E5FB-4441-A206-74AFC6FBD875}" type="presParOf" srcId="{305C0552-D73F-4830-AE2C-BF8BCD12A5DC}" destId="{57B3F3C8-0742-4100-A8ED-C429CABDDFD3}" srcOrd="0" destOrd="0" presId="urn:microsoft.com/office/officeart/2005/8/layout/orgChart1"/>
    <dgm:cxn modelId="{744B0823-B791-4F4F-99EE-B72DA87ED2E6}" type="presParOf" srcId="{305C0552-D73F-4830-AE2C-BF8BCD12A5DC}" destId="{85EB2299-53EA-48A0-83A5-4BB9F69936B1}" srcOrd="1" destOrd="0" presId="urn:microsoft.com/office/officeart/2005/8/layout/orgChart1"/>
    <dgm:cxn modelId="{A622C3A1-3321-48AA-A813-DB086EA2FAAF}" type="presParOf" srcId="{DF2C19E3-25FC-4571-BEFF-3B562BEEE9D5}" destId="{AA693CF4-6D43-4E0E-AED5-6787AEDCF92B}" srcOrd="1" destOrd="0" presId="urn:microsoft.com/office/officeart/2005/8/layout/orgChart1"/>
    <dgm:cxn modelId="{1AC17AFD-9AF9-4994-8240-B2F10D3BDA40}" type="presParOf" srcId="{DF2C19E3-25FC-4571-BEFF-3B562BEEE9D5}" destId="{470D2AC4-CBB4-4406-9DDD-2171FCC0793D}" srcOrd="2" destOrd="0" presId="urn:microsoft.com/office/officeart/2005/8/layout/orgChart1"/>
    <dgm:cxn modelId="{851C783C-17F2-401E-A85E-228809A7C630}" type="presParOf" srcId="{C504FE99-CCD0-4BFB-B672-3924FE2B3E6B}" destId="{1BC4E35D-1215-4FB7-ACC6-0FFA1DFA7E7D}" srcOrd="4" destOrd="0" presId="urn:microsoft.com/office/officeart/2005/8/layout/orgChart1"/>
    <dgm:cxn modelId="{55B96EFD-A8DF-427C-8BA3-91D9203A9B6C}" type="presParOf" srcId="{C504FE99-CCD0-4BFB-B672-3924FE2B3E6B}" destId="{4120F162-E6E4-4FAB-8B24-02557BD54EA2}" srcOrd="5" destOrd="0" presId="urn:microsoft.com/office/officeart/2005/8/layout/orgChart1"/>
    <dgm:cxn modelId="{1724B37C-E420-4AB0-BD9D-47C51AAE5AB5}" type="presParOf" srcId="{4120F162-E6E4-4FAB-8B24-02557BD54EA2}" destId="{7A997667-908F-4698-976E-594BB3A641FB}" srcOrd="0" destOrd="0" presId="urn:microsoft.com/office/officeart/2005/8/layout/orgChart1"/>
    <dgm:cxn modelId="{725200C8-3DF5-4A00-B15C-77E09643D638}" type="presParOf" srcId="{7A997667-908F-4698-976E-594BB3A641FB}" destId="{E517BE8C-24F8-4CF6-9619-D09583D3FD35}" srcOrd="0" destOrd="0" presId="urn:microsoft.com/office/officeart/2005/8/layout/orgChart1"/>
    <dgm:cxn modelId="{DE508467-63C7-426E-BCAC-E3F06746637C}" type="presParOf" srcId="{7A997667-908F-4698-976E-594BB3A641FB}" destId="{7528EA92-74F2-4460-AAB9-0FA7BAD3C072}" srcOrd="1" destOrd="0" presId="urn:microsoft.com/office/officeart/2005/8/layout/orgChart1"/>
    <dgm:cxn modelId="{3BB8DA4A-1A2E-4631-B0D5-27740FAA779F}" type="presParOf" srcId="{4120F162-E6E4-4FAB-8B24-02557BD54EA2}" destId="{441DF2F9-58C8-47BE-9694-10D8D480CF7D}" srcOrd="1" destOrd="0" presId="urn:microsoft.com/office/officeart/2005/8/layout/orgChart1"/>
    <dgm:cxn modelId="{A670E7E5-F820-4A1F-98DA-B3A2256829E4}" type="presParOf" srcId="{4120F162-E6E4-4FAB-8B24-02557BD54EA2}" destId="{F572CBCF-6D6D-49D6-BC4F-35E9391A428F}" srcOrd="2" destOrd="0" presId="urn:microsoft.com/office/officeart/2005/8/layout/orgChart1"/>
    <dgm:cxn modelId="{CA57E5BE-83A0-45AB-8F69-8FD6130E89B6}" type="presParOf" srcId="{6C139597-F69E-4C0A-895E-6DA88C1E74F6}" destId="{35916485-B27E-447F-8704-AEE3E145ED71}" srcOrd="4" destOrd="0" presId="urn:microsoft.com/office/officeart/2005/8/layout/orgChart1"/>
    <dgm:cxn modelId="{80A6295D-47A5-4A94-9064-95976AE832D9}" type="presParOf" srcId="{6C139597-F69E-4C0A-895E-6DA88C1E74F6}" destId="{4C77BF87-A996-4AA5-9078-CB3D304E72C0}" srcOrd="5" destOrd="0" presId="urn:microsoft.com/office/officeart/2005/8/layout/orgChart1"/>
    <dgm:cxn modelId="{54B340B6-2BBE-4AEB-B2E0-720D89A4090A}" type="presParOf" srcId="{4C77BF87-A996-4AA5-9078-CB3D304E72C0}" destId="{C1DF888E-DC50-49CD-A26B-C9FD6F15F727}" srcOrd="0" destOrd="0" presId="urn:microsoft.com/office/officeart/2005/8/layout/orgChart1"/>
    <dgm:cxn modelId="{0B1A72C7-02D7-4ED5-8281-955D2A54820A}" type="presParOf" srcId="{C1DF888E-DC50-49CD-A26B-C9FD6F15F727}" destId="{FE7C3A3C-59D5-4427-91B3-1E7D70C69CAB}" srcOrd="0" destOrd="0" presId="urn:microsoft.com/office/officeart/2005/8/layout/orgChart1"/>
    <dgm:cxn modelId="{4FB7C640-35AE-4CE3-87DD-727DFACA96A0}" type="presParOf" srcId="{C1DF888E-DC50-49CD-A26B-C9FD6F15F727}" destId="{C72D06B4-D74B-41A9-A751-6A83778E0571}" srcOrd="1" destOrd="0" presId="urn:microsoft.com/office/officeart/2005/8/layout/orgChart1"/>
    <dgm:cxn modelId="{295ED3F2-C944-43EC-A28C-94DFB03863F4}" type="presParOf" srcId="{4C77BF87-A996-4AA5-9078-CB3D304E72C0}" destId="{6AE3B488-348B-4FC4-B1B6-2B89837C692F}" srcOrd="1" destOrd="0" presId="urn:microsoft.com/office/officeart/2005/8/layout/orgChart1"/>
    <dgm:cxn modelId="{E2B46EC6-9300-41E7-973B-20419F0C4B37}" type="presParOf" srcId="{4C77BF87-A996-4AA5-9078-CB3D304E72C0}" destId="{9435377E-EBCA-48F5-987A-99B9AAF58C14}" srcOrd="2" destOrd="0" presId="urn:microsoft.com/office/officeart/2005/8/layout/orgChart1"/>
    <dgm:cxn modelId="{88B22290-D57B-45DF-82BD-62D9FC4DB64C}" type="presParOf" srcId="{9435377E-EBCA-48F5-987A-99B9AAF58C14}" destId="{B48AE8EE-424F-4600-935E-B6074D599D8C}" srcOrd="0" destOrd="0" presId="urn:microsoft.com/office/officeart/2005/8/layout/orgChart1"/>
    <dgm:cxn modelId="{C15E66A9-03B9-429E-8328-066A65045399}" type="presParOf" srcId="{9435377E-EBCA-48F5-987A-99B9AAF58C14}" destId="{70A2F45F-1EB8-4D8A-87FD-8AAA9F6F3960}" srcOrd="1" destOrd="0" presId="urn:microsoft.com/office/officeart/2005/8/layout/orgChart1"/>
    <dgm:cxn modelId="{45F0ACF5-592D-46FC-8885-6E553DC7AF8A}" type="presParOf" srcId="{70A2F45F-1EB8-4D8A-87FD-8AAA9F6F3960}" destId="{2D8E4423-CBBD-46C1-97DE-5CF5DE2836EA}" srcOrd="0" destOrd="0" presId="urn:microsoft.com/office/officeart/2005/8/layout/orgChart1"/>
    <dgm:cxn modelId="{157B56E2-3838-4783-A94F-D7EAAEEF272F}" type="presParOf" srcId="{2D8E4423-CBBD-46C1-97DE-5CF5DE2836EA}" destId="{0315B18A-E9CA-4437-9C42-521333103C94}" srcOrd="0" destOrd="0" presId="urn:microsoft.com/office/officeart/2005/8/layout/orgChart1"/>
    <dgm:cxn modelId="{5EB3B7B0-4A74-4A6C-BAEB-35DDEC8BB6A7}" type="presParOf" srcId="{2D8E4423-CBBD-46C1-97DE-5CF5DE2836EA}" destId="{E12E22D4-4D1E-422F-871F-033F9D3C761A}" srcOrd="1" destOrd="0" presId="urn:microsoft.com/office/officeart/2005/8/layout/orgChart1"/>
    <dgm:cxn modelId="{A9134660-74B1-400A-9EE8-4B277F255593}" type="presParOf" srcId="{70A2F45F-1EB8-4D8A-87FD-8AAA9F6F3960}" destId="{7CF487D0-CBB5-4396-B071-894671F6DD50}" srcOrd="1" destOrd="0" presId="urn:microsoft.com/office/officeart/2005/8/layout/orgChart1"/>
    <dgm:cxn modelId="{A80CA1B8-FC93-4B21-81AF-AAA54956E483}" type="presParOf" srcId="{70A2F45F-1EB8-4D8A-87FD-8AAA9F6F3960}" destId="{39612744-22BB-4DD3-BE0C-E28A2ADDF759}" srcOrd="2" destOrd="0" presId="urn:microsoft.com/office/officeart/2005/8/layout/orgChart1"/>
    <dgm:cxn modelId="{93E01DF8-BCC1-4BAD-B4F5-096D8CF838D4}" type="presParOf" srcId="{9435377E-EBCA-48F5-987A-99B9AAF58C14}" destId="{D2E62FAE-CB0F-416B-83CA-4E2627F5949D}" srcOrd="2" destOrd="0" presId="urn:microsoft.com/office/officeart/2005/8/layout/orgChart1"/>
    <dgm:cxn modelId="{2B772EC5-13C6-4050-BC75-DBD9A0849720}" type="presParOf" srcId="{9435377E-EBCA-48F5-987A-99B9AAF58C14}" destId="{B92B1D10-AA91-49CC-9AF2-3B9E30F5836D}" srcOrd="3" destOrd="0" presId="urn:microsoft.com/office/officeart/2005/8/layout/orgChart1"/>
    <dgm:cxn modelId="{35C2B7EC-87E5-41F9-A08A-41EBA9C02754}" type="presParOf" srcId="{B92B1D10-AA91-49CC-9AF2-3B9E30F5836D}" destId="{2CC039A9-3B45-46E6-A5DF-13FDFFE95361}" srcOrd="0" destOrd="0" presId="urn:microsoft.com/office/officeart/2005/8/layout/orgChart1"/>
    <dgm:cxn modelId="{AE9ADA2E-3CC7-42A0-AEEC-3AD0238A6933}" type="presParOf" srcId="{2CC039A9-3B45-46E6-A5DF-13FDFFE95361}" destId="{94AC4BA6-EAC4-4E1B-B9D5-F6CF38D3E7B6}" srcOrd="0" destOrd="0" presId="urn:microsoft.com/office/officeart/2005/8/layout/orgChart1"/>
    <dgm:cxn modelId="{9C3FB006-672A-4946-A432-D9F901F3EE18}" type="presParOf" srcId="{2CC039A9-3B45-46E6-A5DF-13FDFFE95361}" destId="{2951D72F-4C52-43F6-88A1-CA58FB156C03}" srcOrd="1" destOrd="0" presId="urn:microsoft.com/office/officeart/2005/8/layout/orgChart1"/>
    <dgm:cxn modelId="{C39B6395-CD27-4FE9-A3FB-286076A6700E}" type="presParOf" srcId="{B92B1D10-AA91-49CC-9AF2-3B9E30F5836D}" destId="{CE2BF167-B36A-4D9B-8F8A-5B877DC2815D}" srcOrd="1" destOrd="0" presId="urn:microsoft.com/office/officeart/2005/8/layout/orgChart1"/>
    <dgm:cxn modelId="{B64C531D-F3C5-4CBA-BB48-A295C0316BD5}" type="presParOf" srcId="{B92B1D10-AA91-49CC-9AF2-3B9E30F5836D}" destId="{1322AE6B-AE0D-4BA8-9438-2B04B182F450}" srcOrd="2" destOrd="0" presId="urn:microsoft.com/office/officeart/2005/8/layout/orgChart1"/>
    <dgm:cxn modelId="{A060449E-D37C-45E6-A126-5AB7A73210B3}" type="presParOf" srcId="{9435377E-EBCA-48F5-987A-99B9AAF58C14}" destId="{D0C9459B-33C0-4089-90D2-A6B6D39FD053}" srcOrd="4" destOrd="0" presId="urn:microsoft.com/office/officeart/2005/8/layout/orgChart1"/>
    <dgm:cxn modelId="{30AC1F00-6169-4EA8-995C-F07402493700}" type="presParOf" srcId="{9435377E-EBCA-48F5-987A-99B9AAF58C14}" destId="{B1652AE2-75A7-4BCB-8F10-D8E979220506}" srcOrd="5" destOrd="0" presId="urn:microsoft.com/office/officeart/2005/8/layout/orgChart1"/>
    <dgm:cxn modelId="{D83165F3-423B-4A6E-A95C-397AB828364A}" type="presParOf" srcId="{B1652AE2-75A7-4BCB-8F10-D8E979220506}" destId="{1B244CC2-268B-4C5C-9C9E-8915CAC5E916}" srcOrd="0" destOrd="0" presId="urn:microsoft.com/office/officeart/2005/8/layout/orgChart1"/>
    <dgm:cxn modelId="{D3DA48A0-93D1-4997-8091-533B8C4F5F5C}" type="presParOf" srcId="{1B244CC2-268B-4C5C-9C9E-8915CAC5E916}" destId="{8CB31F9A-E16D-48DB-94B1-A4155D1AD703}" srcOrd="0" destOrd="0" presId="urn:microsoft.com/office/officeart/2005/8/layout/orgChart1"/>
    <dgm:cxn modelId="{78FBC77E-4638-4600-B13A-4FF5917D1DA4}" type="presParOf" srcId="{1B244CC2-268B-4C5C-9C9E-8915CAC5E916}" destId="{59ABE55F-41BA-4523-8A98-043251155641}" srcOrd="1" destOrd="0" presId="urn:microsoft.com/office/officeart/2005/8/layout/orgChart1"/>
    <dgm:cxn modelId="{53CBB6C3-0E7E-44C4-ACCA-9F8BAF2D0141}" type="presParOf" srcId="{B1652AE2-75A7-4BCB-8F10-D8E979220506}" destId="{2463415F-BA1A-4C0B-890D-01507256AC73}" srcOrd="1" destOrd="0" presId="urn:microsoft.com/office/officeart/2005/8/layout/orgChart1"/>
    <dgm:cxn modelId="{7AD929AF-9B2E-45B4-8986-D9C76447AA06}" type="presParOf" srcId="{B1652AE2-75A7-4BCB-8F10-D8E979220506}" destId="{4D4499D8-D1EE-4FD5-A00F-5B63FDBF61A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9459B-33C0-4089-90D2-A6B6D39FD053}">
      <dsp:nvSpPr>
        <dsp:cNvPr id="0" name=""/>
        <dsp:cNvSpPr/>
      </dsp:nvSpPr>
      <dsp:spPr>
        <a:xfrm>
          <a:off x="2478754" y="3203321"/>
          <a:ext cx="639843" cy="1122111"/>
        </a:xfrm>
        <a:custGeom>
          <a:avLst/>
          <a:gdLst/>
          <a:ahLst/>
          <a:cxnLst/>
          <a:rect l="0" t="0" r="0" b="0"/>
          <a:pathLst>
            <a:path>
              <a:moveTo>
                <a:pt x="639843" y="0"/>
              </a:moveTo>
              <a:lnTo>
                <a:pt x="639843" y="1122111"/>
              </a:lnTo>
              <a:lnTo>
                <a:pt x="0" y="1122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62FAE-CB0F-416B-83CA-4E2627F5949D}">
      <dsp:nvSpPr>
        <dsp:cNvPr id="0" name=""/>
        <dsp:cNvSpPr/>
      </dsp:nvSpPr>
      <dsp:spPr>
        <a:xfrm>
          <a:off x="3118597" y="3203321"/>
          <a:ext cx="100702" cy="441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171"/>
              </a:lnTo>
              <a:lnTo>
                <a:pt x="100702" y="4411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AE8EE-424F-4600-935E-B6074D599D8C}">
      <dsp:nvSpPr>
        <dsp:cNvPr id="0" name=""/>
        <dsp:cNvSpPr/>
      </dsp:nvSpPr>
      <dsp:spPr>
        <a:xfrm>
          <a:off x="2988613" y="3203321"/>
          <a:ext cx="91440" cy="424728"/>
        </a:xfrm>
        <a:custGeom>
          <a:avLst/>
          <a:gdLst/>
          <a:ahLst/>
          <a:cxnLst/>
          <a:rect l="0" t="0" r="0" b="0"/>
          <a:pathLst>
            <a:path>
              <a:moveTo>
                <a:pt x="129983" y="0"/>
              </a:moveTo>
              <a:lnTo>
                <a:pt x="129983" y="424728"/>
              </a:lnTo>
              <a:lnTo>
                <a:pt x="45720" y="424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16485-B27E-447F-8704-AEE3E145ED71}">
      <dsp:nvSpPr>
        <dsp:cNvPr id="0" name=""/>
        <dsp:cNvSpPr/>
      </dsp:nvSpPr>
      <dsp:spPr>
        <a:xfrm>
          <a:off x="3877950" y="495518"/>
          <a:ext cx="382649" cy="2468035"/>
        </a:xfrm>
        <a:custGeom>
          <a:avLst/>
          <a:gdLst/>
          <a:ahLst/>
          <a:cxnLst/>
          <a:rect l="0" t="0" r="0" b="0"/>
          <a:pathLst>
            <a:path>
              <a:moveTo>
                <a:pt x="382649" y="0"/>
              </a:moveTo>
              <a:lnTo>
                <a:pt x="382649" y="2468035"/>
              </a:lnTo>
              <a:lnTo>
                <a:pt x="0" y="2468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4E35D-1215-4FB7-ACC6-0FFA1DFA7E7D}">
      <dsp:nvSpPr>
        <dsp:cNvPr id="0" name=""/>
        <dsp:cNvSpPr/>
      </dsp:nvSpPr>
      <dsp:spPr>
        <a:xfrm>
          <a:off x="5618037" y="1531179"/>
          <a:ext cx="222130" cy="911211"/>
        </a:xfrm>
        <a:custGeom>
          <a:avLst/>
          <a:gdLst/>
          <a:ahLst/>
          <a:cxnLst/>
          <a:rect l="0" t="0" r="0" b="0"/>
          <a:pathLst>
            <a:path>
              <a:moveTo>
                <a:pt x="222130" y="0"/>
              </a:moveTo>
              <a:lnTo>
                <a:pt x="222130" y="911211"/>
              </a:lnTo>
              <a:lnTo>
                <a:pt x="0" y="9112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A2860-4CDB-4022-A587-9E7DA438EC08}">
      <dsp:nvSpPr>
        <dsp:cNvPr id="0" name=""/>
        <dsp:cNvSpPr/>
      </dsp:nvSpPr>
      <dsp:spPr>
        <a:xfrm>
          <a:off x="5840167" y="1531179"/>
          <a:ext cx="477769" cy="1240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0043"/>
              </a:lnTo>
              <a:lnTo>
                <a:pt x="477769" y="12400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8A41F-3C92-4AC5-A2DE-2FD89EAA16F2}">
      <dsp:nvSpPr>
        <dsp:cNvPr id="0" name=""/>
        <dsp:cNvSpPr/>
      </dsp:nvSpPr>
      <dsp:spPr>
        <a:xfrm>
          <a:off x="5282027" y="1531179"/>
          <a:ext cx="558140" cy="319744"/>
        </a:xfrm>
        <a:custGeom>
          <a:avLst/>
          <a:gdLst/>
          <a:ahLst/>
          <a:cxnLst/>
          <a:rect l="0" t="0" r="0" b="0"/>
          <a:pathLst>
            <a:path>
              <a:moveTo>
                <a:pt x="558140" y="0"/>
              </a:moveTo>
              <a:lnTo>
                <a:pt x="558140" y="319744"/>
              </a:lnTo>
              <a:lnTo>
                <a:pt x="0" y="3197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03292-C254-4D0B-BF57-E7AB85454B51}">
      <dsp:nvSpPr>
        <dsp:cNvPr id="0" name=""/>
        <dsp:cNvSpPr/>
      </dsp:nvSpPr>
      <dsp:spPr>
        <a:xfrm>
          <a:off x="4260599" y="495518"/>
          <a:ext cx="1100033" cy="795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893"/>
              </a:lnTo>
              <a:lnTo>
                <a:pt x="1100033" y="7958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C163E1-4F39-44F2-8A49-295DEA39E74E}">
      <dsp:nvSpPr>
        <dsp:cNvPr id="0" name=""/>
        <dsp:cNvSpPr/>
      </dsp:nvSpPr>
      <dsp:spPr>
        <a:xfrm>
          <a:off x="4109584" y="495518"/>
          <a:ext cx="151015" cy="423865"/>
        </a:xfrm>
        <a:custGeom>
          <a:avLst/>
          <a:gdLst/>
          <a:ahLst/>
          <a:cxnLst/>
          <a:rect l="0" t="0" r="0" b="0"/>
          <a:pathLst>
            <a:path>
              <a:moveTo>
                <a:pt x="151015" y="0"/>
              </a:moveTo>
              <a:lnTo>
                <a:pt x="151015" y="423865"/>
              </a:lnTo>
              <a:lnTo>
                <a:pt x="0" y="4238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F47C8-3708-4768-8953-803ADA552E51}">
      <dsp:nvSpPr>
        <dsp:cNvPr id="0" name=""/>
        <dsp:cNvSpPr/>
      </dsp:nvSpPr>
      <dsp:spPr>
        <a:xfrm>
          <a:off x="4214879" y="495518"/>
          <a:ext cx="91440" cy="42710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710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2F236-ADAA-41FC-AB15-4827D741ECCA}">
      <dsp:nvSpPr>
        <dsp:cNvPr id="0" name=""/>
        <dsp:cNvSpPr/>
      </dsp:nvSpPr>
      <dsp:spPr>
        <a:xfrm>
          <a:off x="3781065" y="15983"/>
          <a:ext cx="959069" cy="47953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Chair</a:t>
          </a:r>
        </a:p>
      </dsp:txBody>
      <dsp:txXfrm>
        <a:off x="3781065" y="15983"/>
        <a:ext cx="959069" cy="479534"/>
      </dsp:txXfrm>
    </dsp:sp>
    <dsp:sp modelId="{29987714-235F-4240-98D0-2D9D218443E4}">
      <dsp:nvSpPr>
        <dsp:cNvPr id="0" name=""/>
        <dsp:cNvSpPr/>
      </dsp:nvSpPr>
      <dsp:spPr>
        <a:xfrm>
          <a:off x="3468489" y="4766604"/>
          <a:ext cx="1584219" cy="113690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ECTE Lead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and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administrator</a:t>
          </a:r>
        </a:p>
      </dsp:txBody>
      <dsp:txXfrm>
        <a:off x="3468489" y="4766604"/>
        <a:ext cx="1584219" cy="1136904"/>
      </dsp:txXfrm>
    </dsp:sp>
    <dsp:sp modelId="{A5A1980A-54DC-4AF7-9A35-D361E63DA510}">
      <dsp:nvSpPr>
        <dsp:cNvPr id="0" name=""/>
        <dsp:cNvSpPr/>
      </dsp:nvSpPr>
      <dsp:spPr>
        <a:xfrm>
          <a:off x="2656882" y="679616"/>
          <a:ext cx="1452702" cy="47953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Consultant</a:t>
          </a:r>
        </a:p>
      </dsp:txBody>
      <dsp:txXfrm>
        <a:off x="2656882" y="679616"/>
        <a:ext cx="1452702" cy="479534"/>
      </dsp:txXfrm>
    </dsp:sp>
    <dsp:sp modelId="{D4813262-711B-4B5F-9226-F2FAAFC67451}">
      <dsp:nvSpPr>
        <dsp:cNvPr id="0" name=""/>
        <dsp:cNvSpPr/>
      </dsp:nvSpPr>
      <dsp:spPr>
        <a:xfrm>
          <a:off x="5360633" y="1051644"/>
          <a:ext cx="959069" cy="47953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CPD TEAM</a:t>
          </a:r>
        </a:p>
      </dsp:txBody>
      <dsp:txXfrm>
        <a:off x="5360633" y="1051644"/>
        <a:ext cx="959069" cy="479534"/>
      </dsp:txXfrm>
    </dsp:sp>
    <dsp:sp modelId="{813330E8-63A5-4EFE-B67D-69D6E70FD428}">
      <dsp:nvSpPr>
        <dsp:cNvPr id="0" name=""/>
        <dsp:cNvSpPr/>
      </dsp:nvSpPr>
      <dsp:spPr>
        <a:xfrm>
          <a:off x="4322958" y="1611155"/>
          <a:ext cx="959069" cy="47953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Leader</a:t>
          </a:r>
        </a:p>
      </dsp:txBody>
      <dsp:txXfrm>
        <a:off x="4322958" y="1611155"/>
        <a:ext cx="959069" cy="479534"/>
      </dsp:txXfrm>
    </dsp:sp>
    <dsp:sp modelId="{57B3F3C8-0742-4100-A8ED-C429CABDDFD3}">
      <dsp:nvSpPr>
        <dsp:cNvPr id="0" name=""/>
        <dsp:cNvSpPr/>
      </dsp:nvSpPr>
      <dsp:spPr>
        <a:xfrm>
          <a:off x="6317937" y="2531454"/>
          <a:ext cx="1582416" cy="47953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Administrator</a:t>
          </a:r>
        </a:p>
      </dsp:txBody>
      <dsp:txXfrm>
        <a:off x="6317937" y="2531454"/>
        <a:ext cx="1582416" cy="479534"/>
      </dsp:txXfrm>
    </dsp:sp>
    <dsp:sp modelId="{E517BE8C-24F8-4CF6-9619-D09583D3FD35}">
      <dsp:nvSpPr>
        <dsp:cNvPr id="0" name=""/>
        <dsp:cNvSpPr/>
      </dsp:nvSpPr>
      <dsp:spPr>
        <a:xfrm>
          <a:off x="4329345" y="2202623"/>
          <a:ext cx="1288691" cy="47953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Coordinator</a:t>
          </a:r>
        </a:p>
      </dsp:txBody>
      <dsp:txXfrm>
        <a:off x="4329345" y="2202623"/>
        <a:ext cx="1288691" cy="479534"/>
      </dsp:txXfrm>
    </dsp:sp>
    <dsp:sp modelId="{FE7C3A3C-59D5-4427-91B3-1E7D70C69CAB}">
      <dsp:nvSpPr>
        <dsp:cNvPr id="0" name=""/>
        <dsp:cNvSpPr/>
      </dsp:nvSpPr>
      <dsp:spPr>
        <a:xfrm>
          <a:off x="2359244" y="2723786"/>
          <a:ext cx="1518705" cy="479534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Operations Team</a:t>
          </a:r>
        </a:p>
      </dsp:txBody>
      <dsp:txXfrm>
        <a:off x="2359244" y="2723786"/>
        <a:ext cx="1518705" cy="479534"/>
      </dsp:txXfrm>
    </dsp:sp>
    <dsp:sp modelId="{0315B18A-E9CA-4437-9C42-521333103C94}">
      <dsp:nvSpPr>
        <dsp:cNvPr id="0" name=""/>
        <dsp:cNvSpPr/>
      </dsp:nvSpPr>
      <dsp:spPr>
        <a:xfrm>
          <a:off x="1554595" y="3388282"/>
          <a:ext cx="1479738" cy="479534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Administrator</a:t>
          </a:r>
        </a:p>
      </dsp:txBody>
      <dsp:txXfrm>
        <a:off x="1554595" y="3388282"/>
        <a:ext cx="1479738" cy="479534"/>
      </dsp:txXfrm>
    </dsp:sp>
    <dsp:sp modelId="{94AC4BA6-EAC4-4E1B-B9D5-F6CF38D3E7B6}">
      <dsp:nvSpPr>
        <dsp:cNvPr id="0" name=""/>
        <dsp:cNvSpPr/>
      </dsp:nvSpPr>
      <dsp:spPr>
        <a:xfrm>
          <a:off x="3219299" y="3404725"/>
          <a:ext cx="959069" cy="479534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Finance</a:t>
          </a:r>
        </a:p>
      </dsp:txBody>
      <dsp:txXfrm>
        <a:off x="3219299" y="3404725"/>
        <a:ext cx="959069" cy="479534"/>
      </dsp:txXfrm>
    </dsp:sp>
    <dsp:sp modelId="{8CB31F9A-E16D-48DB-94B1-A4155D1AD703}">
      <dsp:nvSpPr>
        <dsp:cNvPr id="0" name=""/>
        <dsp:cNvSpPr/>
      </dsp:nvSpPr>
      <dsp:spPr>
        <a:xfrm>
          <a:off x="1519684" y="4085665"/>
          <a:ext cx="959069" cy="479534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Website</a:t>
          </a:r>
        </a:p>
      </dsp:txBody>
      <dsp:txXfrm>
        <a:off x="1519684" y="4085665"/>
        <a:ext cx="959069" cy="479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D7BC9-4A5D-44C8-A28A-8D384BC6DB77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E991F-C1D1-4F64-A3C8-372D306A3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5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4341-2324-497F-A926-33A580B90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53651-C3BF-47AC-9EF7-57AC72809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8266D-93A8-4A54-868E-64E988D4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CA1C-C167-4104-9CF5-CCD0F282B775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E46F1-5ECC-40F8-883E-FBC77F43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B3EEA-8E82-4027-9D09-619B713A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21A8E5-670F-81DC-E364-C95FDBBEB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64" y="5633644"/>
            <a:ext cx="12090071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1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13C9-7B95-4D0A-9727-B96B23EC7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5E0FC-DEE4-49EF-B2BE-3B4EB6437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CDDFB-BD97-4AD2-B206-BBF082316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42C84-1B2A-4F2F-BAE4-B27F4D7C6303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EA962-6944-421D-97AF-1585EBAF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01EEE-ACFE-4B6E-A754-F8227042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E98478-435E-18D9-DB39-3FED201C04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528604-4D5A-0055-69A6-F29F31167B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17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1993CC-195A-41BA-8277-02663688D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497793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9FB17-857E-4EAC-95E0-4F7C596E4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67473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35F83-AA00-45EE-94EB-EDEF816A8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45BE7-BA91-42C5-B125-1F85ACB907C8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970B7-C6AB-4EC8-996C-43E6C8BEF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54FC8-7446-45CE-A008-639F8A4C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460D19-37E9-931C-11FB-09CAAE2892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03A43-55EB-6B69-D91D-A21DA7298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3B1D1-55C1-4880-B38C-01FF06A6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3D054-E8C2-4E7B-BDBB-396C5016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AB010-C777-402A-9DDB-BF46F88CE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74903-D1B4-47C2-B7E3-BA88ACD23E69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66125-A1FC-413C-BB22-94477999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94270-ACAF-45B6-8AB2-F414E2FA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548CFC-D4FE-8431-5773-21B71C7071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164" y="5633644"/>
            <a:ext cx="12059442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5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2321-5884-4FEA-9E58-58558A6B3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444AE-7CC4-4810-88C5-7AE7613D5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6AF89-60CA-4C78-A91C-43CAFC69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12A6-83C2-472C-8AF6-6248C5142DFF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8628D-5231-49FE-A65A-1414679B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9489-60D9-459B-9946-66B11C88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BC1EF-CC61-938D-EF54-30DE5FB60D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18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23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7C96-E978-4FC6-9BCA-6A98CD17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CB6F1-24F0-4906-9A00-65D7CDE97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4FD1D-F242-4C14-A211-D079F60A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46E96-B16C-4477-9659-DEF7764E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B8D1-02CA-4886-AF00-5BCB26C8D6DA}" type="datetime1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70E11-23E5-4AD6-B4B5-36AA34F3C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26252-7932-4EDB-9DAC-48D041CE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892C849-FFFA-F4FD-481E-19E24D30B8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90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DC9F-0C11-4B8B-8125-32501FE9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A5B3E-6CFD-4982-9B5C-498A643C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2413B-4355-4E6F-A694-39B4D7763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D9DF6B-5B78-43F2-985E-31A35FACC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76500-CE71-49D5-893A-C22DFE24E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90A3C-B91C-4165-B876-F1970F43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A89-36C3-47AD-84D5-850C642AAE85}" type="datetime1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FB727-297E-4C2B-903B-70B2B3E5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7AE47-E435-4814-855E-98C2091D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73E4F1-B202-02FD-BFEC-028859D3B0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7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A6DAB-CC80-4297-BA1C-018BF542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35BC1-7E5A-4DDC-821F-7B58D7051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1F84-AE23-4A11-821F-84AD8051F288}" type="datetime1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427D9-DD4D-40B7-95E1-D678F315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90C76-C98C-43F3-A6E7-43F82A70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C57B5D-A7F2-D7F7-3091-9A4D6F5829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0D177-E29E-D933-61A4-C336B45E166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9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BD695E-18D1-4423-816E-C76EDE867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D3CE-7BF8-4A15-95D5-7D185EFFA102}" type="datetime1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D53D9-8575-4379-87BA-9E6940CA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BAC4D-E098-44C0-8B1B-B7398982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A18672-6DC8-57A8-8D9F-9D12C93159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70A4FA-2DC1-2378-7127-21BD3E5C97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2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8F7C-6290-4869-A257-150C3F055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FAA78-D945-4F4B-819C-17BD725E0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 sz="2800"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 sz="2400"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 sz="2000"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 sz="2000">
                <a:solidFill>
                  <a:srgbClr val="002060"/>
                </a:solidFill>
                <a:latin typeface="Aptos" panose="020B00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9F742-CC91-4FA6-B8A3-F6147982B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F088C-38BE-4F37-AAE0-6DA7F9302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0B8-B365-405A-96F4-176BA92EEC1D}" type="datetime1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50E58-F11D-4A2A-B3A0-5C7C7EE3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A4F0A-B2BA-416F-BCF7-60CA2700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06E1CD-E090-250E-CFB8-B53738A033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F08D9D6-B5A7-C2E9-681B-31A83DE50A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48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443AE-D97B-447D-B346-C1893DB9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D71D5-08C7-413A-A9D4-111CF5F21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C83D9-133A-46A3-B528-6B8C1F625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B6C4F-D1A9-4362-B4CA-8DAD4902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B1A6-5958-4328-9B88-D46C71A98B54}" type="datetime1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5C811-B3CF-4CB2-9B32-63152B2F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69D33-8A74-4D35-9DC6-3BAE9B25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69A826-6613-DA4A-26E5-A3A76DC72A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D51C4D-8845-58F6-E93A-E264A87EAE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5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BC4CAD-713B-4701-9504-2B76705BF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D8CE6-43D7-4C82-B589-318BF7438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B5C50-7234-4A9B-A623-73F00684B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54209-AE8F-4499-9D3A-68426300FFA3}" type="datetime1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8846F-D8B3-4014-83BD-F96A87941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5CB09-6E3E-4DA8-BEA5-3956216C8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F60336-52DB-6704-D27D-30C5DC9E26F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FE96AA-E354-6CA1-A329-040138B9937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0964" y="5633644"/>
            <a:ext cx="12090071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05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E968-61BB-CCBA-941A-29272EDD0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1717"/>
            <a:ext cx="10515600" cy="5011270"/>
          </a:xfrm>
        </p:spPr>
        <p:txBody>
          <a:bodyPr>
            <a:normAutofit/>
          </a:bodyPr>
          <a:lstStyle/>
          <a:p>
            <a:r>
              <a:rPr lang="en-GB" dirty="0"/>
              <a:t>Members Meeting 3</a:t>
            </a:r>
            <a:r>
              <a:rPr lang="en-GB" baseline="30000" dirty="0"/>
              <a:t>rd</a:t>
            </a:r>
            <a:r>
              <a:rPr lang="en-GB" dirty="0"/>
              <a:t> July 2026</a:t>
            </a:r>
            <a:br>
              <a:rPr lang="en-GB" dirty="0"/>
            </a:br>
            <a:br>
              <a:rPr lang="en-GB" dirty="0"/>
            </a:br>
            <a:r>
              <a:rPr lang="en-GB" dirty="0"/>
              <a:t>		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308AA-86EE-C7F9-69F7-5FE2B6D12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661"/>
            <a:ext cx="10515600" cy="4351338"/>
          </a:xfrm>
        </p:spPr>
        <p:txBody>
          <a:bodyPr/>
          <a:lstStyle/>
          <a:p>
            <a:pPr marL="1371600" lvl="3" indent="0">
              <a:buNone/>
            </a:pPr>
            <a:r>
              <a:rPr lang="en-US" dirty="0"/>
              <a:t>			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53F27-27BA-A371-F495-F9EEA029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</a:t>
            </a:fld>
            <a:endParaRPr lang="en-GB"/>
          </a:p>
        </p:txBody>
      </p:sp>
      <p:pic>
        <p:nvPicPr>
          <p:cNvPr id="5" name="Picture 4" descr="Colorful Abstract Welcome Design for Posters Banners Stock Illustration -  Illustration of texture, playful: 341184955">
            <a:extLst>
              <a:ext uri="{FF2B5EF4-FFF2-40B4-BE49-F238E27FC236}">
                <a16:creationId xmlns:a16="http://schemas.microsoft.com/office/drawing/2014/main" id="{1960BB7F-61D0-4C7F-3D73-621C0C91A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259" y="1159646"/>
            <a:ext cx="6359117" cy="490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46461-C624-7C74-3468-C004C4947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C80A7-BCC9-973E-299F-CB2DDE56B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GB" dirty="0" err="1"/>
              <a:t>artnerships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83146-C4DA-8948-1124-827D7A1E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Hemisphere</a:t>
            </a:r>
          </a:p>
          <a:p>
            <a:r>
              <a:rPr lang="en-US" dirty="0"/>
              <a:t>Seven Kings Learning Partnership</a:t>
            </a:r>
          </a:p>
          <a:p>
            <a:r>
              <a:rPr lang="en-US" dirty="0"/>
              <a:t>STRIVE Academy   Governor training and NPQs</a:t>
            </a:r>
          </a:p>
          <a:p>
            <a:r>
              <a:rPr lang="en-US" dirty="0"/>
              <a:t>Area based Education Partnership association (AEPA)</a:t>
            </a:r>
          </a:p>
          <a:p>
            <a:r>
              <a:rPr lang="en-US" dirty="0"/>
              <a:t>LA collaborative group and steering group</a:t>
            </a:r>
          </a:p>
          <a:p>
            <a:r>
              <a:rPr lang="en-US" dirty="0"/>
              <a:t>University College London</a:t>
            </a:r>
          </a:p>
          <a:p>
            <a:pPr marL="0" indent="0">
              <a:buNone/>
            </a:pPr>
            <a:r>
              <a:rPr lang="en-US" dirty="0"/>
              <a:t>	 - ECTE </a:t>
            </a:r>
            <a:r>
              <a:rPr lang="en-US" dirty="0" err="1"/>
              <a:t>programme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SENCO NPQ </a:t>
            </a:r>
            <a:r>
              <a:rPr lang="en-US" dirty="0" err="1"/>
              <a:t>programme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21575-79AA-309B-71B6-D4FC835A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249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F8005-542D-B2FD-B497-2E7FBB08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EC54-7451-CD10-DE1F-C21B8DAC7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GB" dirty="0"/>
              <a:t> new Local Authority!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7A5D3-19CB-8157-66B0-C8AAB2850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of tone and direction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Commitment to working in partnership with REP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Communication and actions</a:t>
            </a:r>
          </a:p>
          <a:p>
            <a:endParaRPr lang="en-US" dirty="0"/>
          </a:p>
          <a:p>
            <a:r>
              <a:rPr lang="en-US" dirty="0"/>
              <a:t>A good start with exciting opportunities!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7911D-93B8-C1FB-2173-50831B83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11</a:t>
            </a:fld>
            <a:endParaRPr lang="en-GB"/>
          </a:p>
        </p:txBody>
      </p:sp>
      <p:pic>
        <p:nvPicPr>
          <p:cNvPr id="4" name="Picture 3" descr="It's time to maximise the opportunities">
            <a:extLst>
              <a:ext uri="{FF2B5EF4-FFF2-40B4-BE49-F238E27FC236}">
                <a16:creationId xmlns:a16="http://schemas.microsoft.com/office/drawing/2014/main" id="{7C21E39B-957F-B04B-F9DA-89D79BC8A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9636" y="3529634"/>
            <a:ext cx="3506881" cy="206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60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6A0AA-616A-FF81-D450-34D068222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95A5-C90D-00EB-92A6-B750D0554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5816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11012-4EF2-D4D3-EFA8-6747BB009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0942"/>
            <a:ext cx="10515600" cy="5146021"/>
          </a:xfrm>
        </p:spPr>
        <p:txBody>
          <a:bodyPr>
            <a:normAutofit/>
          </a:bodyPr>
          <a:lstStyle/>
          <a:p>
            <a:r>
              <a:rPr lang="en-US" dirty="0"/>
              <a:t>Positive year confirmed by evaluations, strength of membership, attendance and recognition from the LA.</a:t>
            </a:r>
          </a:p>
          <a:p>
            <a:r>
              <a:rPr lang="en-US" dirty="0"/>
              <a:t>We recognize the need to monitor our services so that we continue to be good value for money</a:t>
            </a:r>
          </a:p>
          <a:p>
            <a:r>
              <a:rPr lang="en-US" dirty="0"/>
              <a:t>Networking through SPG’s is a key strength of the partnership and ensures REP can react to schools needs.</a:t>
            </a:r>
          </a:p>
          <a:p>
            <a:r>
              <a:rPr lang="en-US" dirty="0"/>
              <a:t>Schools not working in isolation.</a:t>
            </a:r>
          </a:p>
          <a:p>
            <a:r>
              <a:rPr lang="en-US" dirty="0"/>
              <a:t>Improved systems and communication processes ensure we are efficient and transparent.</a:t>
            </a:r>
          </a:p>
          <a:p>
            <a:r>
              <a:rPr lang="en-US" dirty="0"/>
              <a:t>Through one voice we highlight with all stakeholders the needs of our schools and the pupils they serve.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119C44-E6C1-DB81-5C93-275EF58C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967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E7CCE-7515-ED62-ABB5-D714D6352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6B49C-2C61-AB0F-4C2A-587BD408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GB" dirty="0" err="1"/>
              <a:t>ision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35154-B730-8650-479A-657E745F4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Member schools will collaborate to provide excellence through school-to-school support, challenge and accountability.</a:t>
            </a:r>
          </a:p>
          <a:p>
            <a:r>
              <a:rPr lang="en-GB" dirty="0"/>
              <a:t>Lead and sustain success for all Redbridge children in highly effective schools.</a:t>
            </a:r>
          </a:p>
          <a:p>
            <a:r>
              <a:rPr lang="en-GB" dirty="0"/>
              <a:t>Member schools will continue to be accountable to their local communities; speaking with one voice and shared values whilst protecting the autonomy of individual schools.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6738C-5240-9AA5-E806-27BCCCA0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349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71712-1C57-3581-E504-9EF95164B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83291-96A5-D4E3-91D4-5CF8D97D6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14</a:t>
            </a:fld>
            <a:endParaRPr lang="en-GB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B5D7E9-8C7E-D0C4-E087-073DE07A3C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3794727"/>
              </p:ext>
            </p:extLst>
          </p:nvPr>
        </p:nvGraphicFramePr>
        <p:xfrm>
          <a:off x="1619250" y="300037"/>
          <a:ext cx="8953500" cy="5903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5474F5-FA0E-0001-9715-38E235754F0D}"/>
              </a:ext>
            </a:extLst>
          </p:cNvPr>
          <p:cNvSpPr txBox="1"/>
          <p:nvPr/>
        </p:nvSpPr>
        <p:spPr>
          <a:xfrm>
            <a:off x="878542" y="466164"/>
            <a:ext cx="3227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Leadership Structure </a:t>
            </a:r>
          </a:p>
          <a:p>
            <a:r>
              <a:rPr lang="en-US" sz="2400" dirty="0"/>
              <a:t>2026 - 2027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31585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66239-9192-8038-5A14-1F10FD245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51B2F-FD87-C11D-B553-9517E2BE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B0A7F-CFE7-2EDF-F306-BD901EB2B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Chair   			Jas Leverton</a:t>
            </a:r>
          </a:p>
          <a:p>
            <a:r>
              <a:rPr lang="en-GB" dirty="0"/>
              <a:t>Consultant support     	Sue Blows</a:t>
            </a:r>
          </a:p>
          <a:p>
            <a:r>
              <a:rPr lang="en-GB" dirty="0"/>
              <a:t>CPD leader 		Hannah Birkett</a:t>
            </a:r>
          </a:p>
          <a:p>
            <a:r>
              <a:rPr lang="en-GB" dirty="0"/>
              <a:t>CPD Co-Ordinator	Matt Wellsman</a:t>
            </a:r>
          </a:p>
          <a:p>
            <a:r>
              <a:rPr lang="en-GB" dirty="0"/>
              <a:t>Administrator		Rhonda Green</a:t>
            </a:r>
          </a:p>
          <a:p>
            <a:r>
              <a:rPr lang="en-GB" dirty="0"/>
              <a:t>Finance assistant   	Nas Chowdhury</a:t>
            </a:r>
          </a:p>
          <a:p>
            <a:r>
              <a:rPr lang="en-GB" dirty="0"/>
              <a:t>Website			Mario Tilney-Bassett</a:t>
            </a:r>
          </a:p>
          <a:p>
            <a:r>
              <a:rPr lang="en-GB" dirty="0"/>
              <a:t>ECTE director		Bob Drew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CB37A4-DB7D-F953-47A2-A50F469D4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792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FE48E-F001-53D1-6731-5B688CDB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FF554-64D4-A79B-95C0-A8E7C109E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going forward – thoughts??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D4976-24AE-542C-FE92-E7841462A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GB" dirty="0" err="1"/>
              <a:t>upil</a:t>
            </a:r>
            <a:r>
              <a:rPr lang="en-GB" dirty="0"/>
              <a:t> place planning</a:t>
            </a:r>
          </a:p>
          <a:p>
            <a:r>
              <a:rPr lang="en-GB" dirty="0"/>
              <a:t>White paper reforms</a:t>
            </a:r>
          </a:p>
          <a:p>
            <a:r>
              <a:rPr lang="en-GB" dirty="0"/>
              <a:t>SEND pupils and complexity of need</a:t>
            </a:r>
          </a:p>
          <a:p>
            <a:r>
              <a:rPr lang="en-GB" dirty="0"/>
              <a:t>New Curriculum</a:t>
            </a:r>
          </a:p>
          <a:p>
            <a:r>
              <a:rPr lang="en-GB" dirty="0"/>
              <a:t>Head Teacher wellbeing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566AC0-8A46-DDF9-DAB9-264D1D76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16</a:t>
            </a:fld>
            <a:endParaRPr lang="en-GB"/>
          </a:p>
        </p:txBody>
      </p:sp>
      <p:pic>
        <p:nvPicPr>
          <p:cNvPr id="4" name="Picture 3" descr="Next Steps | NHS Talent Academy">
            <a:extLst>
              <a:ext uri="{FF2B5EF4-FFF2-40B4-BE49-F238E27FC236}">
                <a16:creationId xmlns:a16="http://schemas.microsoft.com/office/drawing/2014/main" id="{BB04D835-4C7A-DE88-C585-9EC21FEB2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698" y="1445700"/>
            <a:ext cx="4194362" cy="419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751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0A8BD-3EF5-51B3-6569-8F809F2F0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63AA7-51EB-3DD0-E470-DBDA1F599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GB" dirty="0" err="1"/>
              <a:t>inal</a:t>
            </a:r>
            <a:r>
              <a:rPr lang="en-GB" dirty="0"/>
              <a:t> Thoughts!!!</a:t>
            </a:r>
          </a:p>
        </p:txBody>
      </p:sp>
      <p:pic>
        <p:nvPicPr>
          <p:cNvPr id="4" name="Content Placeholder 3" descr="Holidays | Holiday Hypermarket">
            <a:extLst>
              <a:ext uri="{FF2B5EF4-FFF2-40B4-BE49-F238E27FC236}">
                <a16:creationId xmlns:a16="http://schemas.microsoft.com/office/drawing/2014/main" id="{958F0452-874C-FC90-4EF9-014A18FE7D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2550" y="2778125"/>
            <a:ext cx="7029450" cy="394335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593762-568F-E28E-D9A7-2E298A09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17</a:t>
            </a:fld>
            <a:endParaRPr lang="en-GB"/>
          </a:p>
        </p:txBody>
      </p:sp>
      <p:pic>
        <p:nvPicPr>
          <p:cNvPr id="6" name="Picture 5" descr="Books Are My Bag Readers Awards | National Book Tokens">
            <a:extLst>
              <a:ext uri="{FF2B5EF4-FFF2-40B4-BE49-F238E27FC236}">
                <a16:creationId xmlns:a16="http://schemas.microsoft.com/office/drawing/2014/main" id="{727699F0-B4DF-9753-8AE9-27227CAE2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1869" y="1452993"/>
            <a:ext cx="2213722" cy="1935849"/>
          </a:xfrm>
          <a:prstGeom prst="rect">
            <a:avLst/>
          </a:prstGeom>
        </p:spPr>
      </p:pic>
      <p:pic>
        <p:nvPicPr>
          <p:cNvPr id="9" name="Picture 8" descr="Sports s Images - Free Download on Magnific (formerly Freepik)">
            <a:extLst>
              <a:ext uri="{FF2B5EF4-FFF2-40B4-BE49-F238E27FC236}">
                <a16:creationId xmlns:a16="http://schemas.microsoft.com/office/drawing/2014/main" id="{4F7A7C42-CB0A-2C23-B69B-2B70D096E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20" y="4279093"/>
            <a:ext cx="4243630" cy="2259819"/>
          </a:xfrm>
          <a:prstGeom prst="rect">
            <a:avLst/>
          </a:prstGeom>
        </p:spPr>
      </p:pic>
      <p:pic>
        <p:nvPicPr>
          <p:cNvPr id="10" name="Picture 9" descr="Inspiring Young Lives - Youth Adventure Trust">
            <a:extLst>
              <a:ext uri="{FF2B5EF4-FFF2-40B4-BE49-F238E27FC236}">
                <a16:creationId xmlns:a16="http://schemas.microsoft.com/office/drawing/2014/main" id="{E35CD722-98F7-4463-D064-63A482BD22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1035" y="4098427"/>
            <a:ext cx="3761620" cy="2507747"/>
          </a:xfrm>
          <a:prstGeom prst="rect">
            <a:avLst/>
          </a:prstGeom>
        </p:spPr>
      </p:pic>
      <p:pic>
        <p:nvPicPr>
          <p:cNvPr id="11" name="Picture 10" descr="107,100+ The Word Fun Stock Photos, Pictures &amp; Royalty-Free Images - iStock">
            <a:extLst>
              <a:ext uri="{FF2B5EF4-FFF2-40B4-BE49-F238E27FC236}">
                <a16:creationId xmlns:a16="http://schemas.microsoft.com/office/drawing/2014/main" id="{E4CF3602-A2FA-E258-CF83-B814F2DD9C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9504" y="1164272"/>
            <a:ext cx="3172496" cy="2140269"/>
          </a:xfrm>
          <a:prstGeom prst="rect">
            <a:avLst/>
          </a:prstGeom>
        </p:spPr>
      </p:pic>
      <p:pic>
        <p:nvPicPr>
          <p:cNvPr id="12" name="Picture 11" descr="Making Up Sleep May Not Help | NIH News in Health">
            <a:extLst>
              <a:ext uri="{FF2B5EF4-FFF2-40B4-BE49-F238E27FC236}">
                <a16:creationId xmlns:a16="http://schemas.microsoft.com/office/drawing/2014/main" id="{929FD6DB-309B-3B35-B466-7A6A4E49E7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73346" y="1807120"/>
            <a:ext cx="3608310" cy="2407739"/>
          </a:xfrm>
          <a:prstGeom prst="rect">
            <a:avLst/>
          </a:prstGeom>
        </p:spPr>
      </p:pic>
      <p:pic>
        <p:nvPicPr>
          <p:cNvPr id="13" name="Picture 12" descr="A Mission for the Whole Family | Safe Families Canada">
            <a:extLst>
              <a:ext uri="{FF2B5EF4-FFF2-40B4-BE49-F238E27FC236}">
                <a16:creationId xmlns:a16="http://schemas.microsoft.com/office/drawing/2014/main" id="{A2DBDD50-35C7-CD83-CB22-62E9520F84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893" y="1754922"/>
            <a:ext cx="3244453" cy="271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2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CC96A-C7FC-79AD-68B2-9855C75EF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E6FFA-BA25-5EBE-20F1-D5ABC300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2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C8B169-C768-E737-2D8D-ECB150C2370E}"/>
              </a:ext>
            </a:extLst>
          </p:cNvPr>
          <p:cNvSpPr txBox="1"/>
          <p:nvPr/>
        </p:nvSpPr>
        <p:spPr>
          <a:xfrm>
            <a:off x="1362636" y="136525"/>
            <a:ext cx="1076661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l">
              <a:buNone/>
            </a:pPr>
            <a:r>
              <a:rPr lang="en-GB" sz="24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Agenda</a:t>
            </a: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9.20am 	‘Developing an AI strategy for a school’ </a:t>
            </a: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10.20am 	NPQ for SENCos </a:t>
            </a:r>
          </a:p>
          <a:p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10.30am 	Catering Contract </a:t>
            </a:r>
            <a:endParaRPr lang="en-GB" sz="2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		Coffee break </a:t>
            </a:r>
            <a:endParaRPr lang="en-GB" sz="24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11.00am 	</a:t>
            </a:r>
            <a:r>
              <a:rPr lang="en-GB" sz="24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AGM 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Budget Year End 25-26 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Budget 26-27 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Chair’s report/Evaluation 25-26</a:t>
            </a: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 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	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REP Structure  2026-27   	</a:t>
            </a: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11.30am 	Table Discussions    	</a:t>
            </a: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Questions: 	What positive impact has REP had on your school? 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      	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What priorities should REP have for 26-27? </a:t>
            </a:r>
          </a:p>
          <a:p>
            <a:pPr indent="0" algn="l">
              <a:buNone/>
            </a:pPr>
            <a:r>
              <a:rPr lang="en-GB" sz="2400" dirty="0">
                <a:solidFill>
                  <a:srgbClr val="000000"/>
                </a:solidFill>
                <a:latin typeface="Aptos" panose="020B0004020202020204" pitchFamily="34" charset="0"/>
              </a:rPr>
              <a:t>		Any other comments?</a:t>
            </a:r>
            <a:endParaRPr lang="en-GB" sz="24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12.20pm 	Next steps and final thoughts </a:t>
            </a:r>
            <a:endParaRPr lang="en-GB" sz="24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indent="0" algn="l">
              <a:buNone/>
            </a:pPr>
            <a:r>
              <a:rPr lang="en-GB" sz="2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12.30pm 	Buffet Lunch</a:t>
            </a:r>
          </a:p>
        </p:txBody>
      </p:sp>
    </p:spTree>
    <p:extLst>
      <p:ext uri="{BB962C8B-B14F-4D97-AF65-F5344CB8AC3E}">
        <p14:creationId xmlns:p14="http://schemas.microsoft.com/office/powerpoint/2010/main" val="45033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C4780-385D-BC01-C190-6765089CA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E7A1-F967-51C5-C553-2DC79336E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GB" dirty="0"/>
              <a:t>valuation 2025 -2026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50B37-167D-C181-D929-A332AF884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Three key priorities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Development of CPD offer</a:t>
            </a:r>
          </a:p>
          <a:p>
            <a:endParaRPr lang="en-US" dirty="0"/>
          </a:p>
          <a:p>
            <a:r>
              <a:rPr lang="en-US" dirty="0"/>
              <a:t>SEND support and development</a:t>
            </a:r>
          </a:p>
          <a:p>
            <a:endParaRPr lang="en-US" dirty="0"/>
          </a:p>
          <a:p>
            <a:r>
              <a:rPr lang="en-US" dirty="0"/>
              <a:t>Developing Partnerships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E4F63-EC58-83E7-5877-76D61CB24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01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52B28-C093-93C6-37BC-AD8FE93FF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of REP CPD offer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28A8D-386E-8D64-1E6D-43850D76F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1271"/>
            <a:ext cx="10515600" cy="4975692"/>
          </a:xfrm>
        </p:spPr>
        <p:txBody>
          <a:bodyPr>
            <a:normAutofit/>
          </a:bodyPr>
          <a:lstStyle/>
          <a:p>
            <a:pPr lvl="1"/>
            <a:r>
              <a:rPr lang="en-GB" sz="2800" dirty="0"/>
              <a:t>CPD brochure developed and shared</a:t>
            </a:r>
          </a:p>
          <a:p>
            <a:pPr lvl="1"/>
            <a:r>
              <a:rPr lang="en-GB" sz="2800" dirty="0"/>
              <a:t>Leadership training development at all levels</a:t>
            </a:r>
          </a:p>
          <a:p>
            <a:pPr lvl="2"/>
            <a:r>
              <a:rPr lang="en-GB" sz="2800" dirty="0"/>
              <a:t>High performing leaders</a:t>
            </a:r>
          </a:p>
          <a:p>
            <a:pPr lvl="2"/>
            <a:r>
              <a:rPr lang="en-GB" sz="2800" dirty="0"/>
              <a:t>Influential Middle leaders</a:t>
            </a:r>
          </a:p>
          <a:p>
            <a:pPr lvl="2"/>
            <a:r>
              <a:rPr lang="en-GB" sz="2800" dirty="0"/>
              <a:t>Heads up</a:t>
            </a:r>
          </a:p>
          <a:p>
            <a:pPr lvl="1"/>
            <a:r>
              <a:rPr lang="en-GB" sz="2800" dirty="0"/>
              <a:t>Subject leader networks well supported and evaluation shows great feedback</a:t>
            </a:r>
          </a:p>
          <a:p>
            <a:pPr lvl="1"/>
            <a:r>
              <a:rPr lang="en-GB" sz="2800" dirty="0"/>
              <a:t>New networks developed in light of SPG priorities.</a:t>
            </a:r>
          </a:p>
          <a:p>
            <a:pPr lvl="2"/>
            <a:r>
              <a:rPr lang="en-GB" sz="2800" dirty="0"/>
              <a:t>Assessment</a:t>
            </a:r>
          </a:p>
          <a:p>
            <a:pPr lvl="2"/>
            <a:r>
              <a:rPr lang="en-GB" sz="2800" dirty="0"/>
              <a:t>AI</a:t>
            </a:r>
          </a:p>
          <a:p>
            <a:pPr lvl="2"/>
            <a:r>
              <a:rPr lang="en-GB" sz="2800" dirty="0"/>
              <a:t>Safeguarding</a:t>
            </a:r>
          </a:p>
          <a:p>
            <a:pPr lvl="1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9FC2A-D50C-EB9C-D17A-842F6E72F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415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8AE47-F357-F59D-0181-56CCB700A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A412F-DA94-262F-0A77-3E51D96A0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887"/>
          </a:xfrm>
        </p:spPr>
        <p:txBody>
          <a:bodyPr>
            <a:normAutofit fontScale="90000"/>
          </a:bodyPr>
          <a:lstStyle/>
          <a:p>
            <a:r>
              <a:rPr lang="en-US" dirty="0"/>
              <a:t>CPD developments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55D85-3B00-330E-366D-3AA1E12F4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1183341"/>
            <a:ext cx="10515600" cy="455435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Successful residential conference – next one almost planned!!</a:t>
            </a:r>
          </a:p>
          <a:p>
            <a:r>
              <a:rPr lang="en-US" dirty="0"/>
              <a:t> Webinars to support leadership in schools</a:t>
            </a:r>
          </a:p>
          <a:p>
            <a:pPr marL="0" indent="0">
              <a:buNone/>
            </a:pPr>
            <a:r>
              <a:rPr lang="en-US" dirty="0"/>
              <a:t>	- Think Tank</a:t>
            </a:r>
          </a:p>
          <a:p>
            <a:pPr marL="0" indent="0">
              <a:buNone/>
            </a:pPr>
            <a:r>
              <a:rPr lang="en-US" dirty="0"/>
              <a:t>	- Attendance</a:t>
            </a:r>
          </a:p>
          <a:p>
            <a:pPr marL="0" indent="0">
              <a:buNone/>
            </a:pPr>
            <a:r>
              <a:rPr lang="en-US" dirty="0"/>
              <a:t>	- Finance</a:t>
            </a:r>
          </a:p>
          <a:p>
            <a:pPr marL="0" indent="0">
              <a:buNone/>
            </a:pPr>
            <a:r>
              <a:rPr lang="en-US" dirty="0"/>
              <a:t>	- Trauma Informed approaches</a:t>
            </a:r>
          </a:p>
          <a:p>
            <a:pPr marL="0" indent="0">
              <a:buNone/>
            </a:pPr>
            <a:r>
              <a:rPr lang="en-US" dirty="0"/>
              <a:t>	- Specialist Classrooms</a:t>
            </a:r>
          </a:p>
          <a:p>
            <a:pPr marL="0" indent="0">
              <a:buNone/>
            </a:pPr>
            <a:r>
              <a:rPr lang="en-US" dirty="0"/>
              <a:t>	- White Paper</a:t>
            </a:r>
          </a:p>
          <a:p>
            <a:r>
              <a:rPr lang="en-US" dirty="0"/>
              <a:t>School’s Open week</a:t>
            </a:r>
          </a:p>
          <a:p>
            <a:r>
              <a:rPr lang="en-US" dirty="0"/>
              <a:t>Communication/ REP briefing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A8CDB1-87E4-B396-C89E-C8B24A2DD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5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4C265-131E-8D98-2C6A-508385EEA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946F-7583-F469-DFDE-18ED37536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GB" dirty="0"/>
              <a:t>END support and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E90C2-ED54-A484-3F5E-3D094C2C9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Specialist classroom working party </a:t>
            </a:r>
          </a:p>
          <a:p>
            <a:r>
              <a:rPr lang="en-GB" dirty="0"/>
              <a:t>David Bartram project and SEND leadership conference </a:t>
            </a:r>
          </a:p>
          <a:p>
            <a:r>
              <a:rPr lang="en-GB" dirty="0"/>
              <a:t>Positive Handling training</a:t>
            </a:r>
          </a:p>
          <a:p>
            <a:r>
              <a:rPr lang="en-GB" dirty="0"/>
              <a:t>Maximising the Impact of Teaching Assistants (MITA)</a:t>
            </a:r>
          </a:p>
          <a:p>
            <a:r>
              <a:rPr lang="en-GB" dirty="0"/>
              <a:t>Special Schools Open week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59783D-B090-AB1F-5F5D-AEE4035B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6</a:t>
            </a:fld>
            <a:endParaRPr lang="en-GB"/>
          </a:p>
        </p:txBody>
      </p:sp>
      <p:pic>
        <p:nvPicPr>
          <p:cNvPr id="4" name="Picture 3" descr="Understanding Your Thoughts: Insights for Growth - Your Mind Matters">
            <a:extLst>
              <a:ext uri="{FF2B5EF4-FFF2-40B4-BE49-F238E27FC236}">
                <a16:creationId xmlns:a16="http://schemas.microsoft.com/office/drawing/2014/main" id="{32CB2F0C-E294-F87B-46E8-804B22967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132" y="4001294"/>
            <a:ext cx="224790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14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45996-543F-63CB-5240-B0EB0419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D260E-AE80-7CD5-9F42-9449059B1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GB" dirty="0"/>
              <a:t>END support and development – </a:t>
            </a:r>
            <a:br>
              <a:rPr lang="en-GB" dirty="0"/>
            </a:br>
            <a:r>
              <a:rPr lang="en-GB" dirty="0"/>
              <a:t>work in progress!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A18B8-3FD5-5505-7E36-45AABF6B9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Active membership of the SEND improvement board (SIB)</a:t>
            </a:r>
          </a:p>
          <a:p>
            <a:r>
              <a:rPr lang="en-US" dirty="0"/>
              <a:t>Membership of the Therapy working party</a:t>
            </a:r>
          </a:p>
          <a:p>
            <a:r>
              <a:rPr lang="en-US" dirty="0"/>
              <a:t>Engagement with the Experts at Hand initiative </a:t>
            </a:r>
          </a:p>
          <a:p>
            <a:r>
              <a:rPr lang="en-US" dirty="0"/>
              <a:t>Head teacher representatives Early Start </a:t>
            </a:r>
            <a:r>
              <a:rPr lang="en-US" dirty="0" err="1"/>
              <a:t>programme</a:t>
            </a:r>
            <a:endParaRPr lang="en-US" dirty="0"/>
          </a:p>
          <a:p>
            <a:r>
              <a:rPr lang="en-US" dirty="0"/>
              <a:t>SEND forum 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F42F0F-9774-1D93-777E-8B3C4D37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986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86FDB-57E7-209D-6EF0-6FEFE8FFA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CCA67-DC27-A44A-1FA4-156A530F8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GB" dirty="0" err="1"/>
              <a:t>artnerships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80357-CD37-1C0B-AAAD-041EAA07D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u="sng" dirty="0"/>
              <a:t>Improving Life Chances Initiative</a:t>
            </a:r>
          </a:p>
          <a:p>
            <a:pPr lvl="1"/>
            <a:r>
              <a:rPr lang="en-GB" sz="3200" dirty="0"/>
              <a:t>Board membership from range Stakeholders</a:t>
            </a:r>
          </a:p>
          <a:p>
            <a:pPr lvl="1"/>
            <a:r>
              <a:rPr lang="en-GB" sz="3200" dirty="0"/>
              <a:t>Thought provoking publication</a:t>
            </a:r>
          </a:p>
          <a:p>
            <a:pPr lvl="1"/>
            <a:r>
              <a:rPr lang="en-GB" sz="3200" dirty="0"/>
              <a:t>Successful Conference</a:t>
            </a:r>
          </a:p>
          <a:p>
            <a:pPr lvl="1"/>
            <a:r>
              <a:rPr lang="en-GB" sz="3200" dirty="0"/>
              <a:t>Relationships</a:t>
            </a:r>
          </a:p>
          <a:p>
            <a:pPr lvl="1"/>
            <a:endParaRPr lang="en-GB" sz="3200" dirty="0"/>
          </a:p>
          <a:p>
            <a:pPr lvl="1"/>
            <a:endParaRPr lang="en-GB" sz="3200" dirty="0"/>
          </a:p>
          <a:p>
            <a:pPr marL="457200" lvl="1" indent="0">
              <a:buNone/>
            </a:pPr>
            <a:r>
              <a:rPr lang="en-GB" sz="3200" dirty="0"/>
              <a:t>Next Steps????</a:t>
            </a:r>
          </a:p>
          <a:p>
            <a:pPr lvl="1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A5D6A-738D-9AFA-2E4B-01233658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8</a:t>
            </a:fld>
            <a:endParaRPr lang="en-GB"/>
          </a:p>
        </p:txBody>
      </p:sp>
      <p:pic>
        <p:nvPicPr>
          <p:cNvPr id="4" name="Picture 3" descr="Discussion Icon Vector Art, Icons, and Graphics for Free Download">
            <a:extLst>
              <a:ext uri="{FF2B5EF4-FFF2-40B4-BE49-F238E27FC236}">
                <a16:creationId xmlns:a16="http://schemas.microsoft.com/office/drawing/2014/main" id="{A7098378-F9C4-73F7-7CF7-B1754304C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159" y="3920187"/>
            <a:ext cx="3588123" cy="214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41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880D8-72A3-8CC1-8AB3-EFFB14A30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08FD5-EDF7-454C-092A-8B86EB13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GB" dirty="0" err="1"/>
              <a:t>artnerships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EA4D5-99FB-2DAE-EBF0-51FA6CEAB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Maintaining the vision and impact of REP at times of change.</a:t>
            </a:r>
          </a:p>
          <a:p>
            <a:pPr lvl="1"/>
            <a:r>
              <a:rPr lang="en-GB" sz="2800" dirty="0"/>
              <a:t>SPGs</a:t>
            </a:r>
          </a:p>
          <a:p>
            <a:pPr lvl="1"/>
            <a:r>
              <a:rPr lang="en-GB" sz="2800" dirty="0"/>
              <a:t>Working with Secondary Head teacher Colleagues</a:t>
            </a:r>
          </a:p>
          <a:p>
            <a:pPr lvl="1"/>
            <a:r>
              <a:rPr lang="en-GB" sz="2800" dirty="0"/>
              <a:t>Chairs of governors meetings</a:t>
            </a:r>
          </a:p>
          <a:p>
            <a:pPr lvl="1"/>
            <a:r>
              <a:rPr lang="en-GB" sz="2800" dirty="0"/>
              <a:t>Engagement with NAHT</a:t>
            </a:r>
          </a:p>
          <a:p>
            <a:pPr lvl="2"/>
            <a:endParaRPr lang="en-GB" dirty="0"/>
          </a:p>
          <a:p>
            <a:pPr marL="914400" lvl="2" indent="0">
              <a:buNone/>
            </a:pPr>
            <a:r>
              <a:rPr lang="en-GB" dirty="0"/>
              <a:t> </a:t>
            </a:r>
          </a:p>
          <a:p>
            <a:pPr lvl="2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83437-74BD-84D0-65F7-772C32C4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9</a:t>
            </a:fld>
            <a:endParaRPr lang="en-GB"/>
          </a:p>
        </p:txBody>
      </p:sp>
      <p:pic>
        <p:nvPicPr>
          <p:cNvPr id="4" name="Picture 3" descr="Building Strong Partnerships: A Guide for Agencies">
            <a:extLst>
              <a:ext uri="{FF2B5EF4-FFF2-40B4-BE49-F238E27FC236}">
                <a16:creationId xmlns:a16="http://schemas.microsoft.com/office/drawing/2014/main" id="{21988CC1-2568-B951-4948-8A60DA96B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5331" y="3845858"/>
            <a:ext cx="1990537" cy="199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97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682</Words>
  <Application>Microsoft Office PowerPoint</Application>
  <PresentationFormat>Widescreen</PresentationFormat>
  <Paragraphs>153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Arial</vt:lpstr>
      <vt:lpstr>Calibri</vt:lpstr>
      <vt:lpstr>Office Theme</vt:lpstr>
      <vt:lpstr>Members Meeting 3rd July 2026        </vt:lpstr>
      <vt:lpstr>PowerPoint Presentation</vt:lpstr>
      <vt:lpstr>Evaluation 2025 -2026</vt:lpstr>
      <vt:lpstr>Development of REP CPD offer </vt:lpstr>
      <vt:lpstr>CPD developments</vt:lpstr>
      <vt:lpstr>SEND support and development</vt:lpstr>
      <vt:lpstr>SEND support and development –  work in progress!</vt:lpstr>
      <vt:lpstr>Partnerships</vt:lpstr>
      <vt:lpstr>Partnerships</vt:lpstr>
      <vt:lpstr>Partnerships</vt:lpstr>
      <vt:lpstr>A new Local Authority!</vt:lpstr>
      <vt:lpstr>Summary</vt:lpstr>
      <vt:lpstr>Vision</vt:lpstr>
      <vt:lpstr>PowerPoint Presentation</vt:lpstr>
      <vt:lpstr>Personnel</vt:lpstr>
      <vt:lpstr>Priorities going forward – thoughts??</vt:lpstr>
      <vt:lpstr>Final Thoughts!!!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Lynam</dc:creator>
  <cp:lastModifiedBy>Mario Tilney-Bassett</cp:lastModifiedBy>
  <cp:revision>73</cp:revision>
  <cp:lastPrinted>2026-07-02T09:36:03Z</cp:lastPrinted>
  <dcterms:created xsi:type="dcterms:W3CDTF">2024-04-29T12:28:44Z</dcterms:created>
  <dcterms:modified xsi:type="dcterms:W3CDTF">2026-07-03T18:35:59Z</dcterms:modified>
</cp:coreProperties>
</file>